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76feec1bf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afe39d3bf414b"/>
  </p:sldMasterIdLst>
  <p:sldIdLst>
    <p:sldId xmlns:r="http://schemas.openxmlformats.org/officeDocument/2006/relationships" id="256" r:id="R0838f27d997c4ecb"/>
    <p:sldId xmlns:r="http://schemas.openxmlformats.org/officeDocument/2006/relationships" id="257" r:id="R174db746dc2949e4"/>
    <p:sldId xmlns:r="http://schemas.openxmlformats.org/officeDocument/2006/relationships" id="258" r:id="R2115247275d94a74"/>
    <p:sldId xmlns:r="http://schemas.openxmlformats.org/officeDocument/2006/relationships" id="259" r:id="R61ce4fb36e744d5d"/>
    <p:sldId xmlns:r="http://schemas.openxmlformats.org/officeDocument/2006/relationships" id="260" r:id="Rdf0e556a6973431e"/>
    <p:sldId xmlns:r="http://schemas.openxmlformats.org/officeDocument/2006/relationships" id="261" r:id="R48e0d9a8b806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afe39d3bf414b" /><Relationship Type="http://schemas.openxmlformats.org/officeDocument/2006/relationships/slide" Target="/ppt/slides/slide1.xml" Id="R0838f27d997c4ecb" /><Relationship Type="http://schemas.openxmlformats.org/officeDocument/2006/relationships/slide" Target="/ppt/slides/slide2.xml" Id="R174db746dc2949e4" /><Relationship Type="http://schemas.openxmlformats.org/officeDocument/2006/relationships/slide" Target="/ppt/slides/slide3.xml" Id="R2115247275d94a74" /><Relationship Type="http://schemas.openxmlformats.org/officeDocument/2006/relationships/slide" Target="/ppt/slides/slide4.xml" Id="R61ce4fb36e744d5d" /><Relationship Type="http://schemas.openxmlformats.org/officeDocument/2006/relationships/slide" Target="/ppt/slides/slide5.xml" Id="Rdf0e556a6973431e" /><Relationship Type="http://schemas.openxmlformats.org/officeDocument/2006/relationships/slide" Target="/ppt/slides/slide6.xml" Id="R48e0d9a8b806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e95adbecb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42ffedde452b" /><Relationship Type="http://schemas.openxmlformats.org/officeDocument/2006/relationships/theme" Target="/ppt/slideMasters/theme/theme1.xml" Id="R3419c69edd01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c42ffedde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156297efe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9574fae1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8363123f8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45442832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1f8deba13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261cd3cf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HEIA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Perstugutua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HEIA HAUGE AS</a:t>
            </a:r>
          </a:p>
        </p:txBody>
      </p:sp>
    </p:spTree>
  </p:cSld>
  <p:clrMapOvr>
    <a:masterClrMapping xmlns:a="http://schemas.openxmlformats.org/drawingml/2006/main"/>
  </p:clrMapOvr>
</p:sld>
</file>