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141603b49445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74a264a9044236"/>
  </p:sldMasterIdLst>
  <p:sldIdLst>
    <p:sldId xmlns:r="http://schemas.openxmlformats.org/officeDocument/2006/relationships" id="256" r:id="Re96e9cd021164449"/>
    <p:sldId xmlns:r="http://schemas.openxmlformats.org/officeDocument/2006/relationships" id="257" r:id="R46c2e5efd7c94eef"/>
    <p:sldId xmlns:r="http://schemas.openxmlformats.org/officeDocument/2006/relationships" id="258" r:id="Rb67ee56905db46e5"/>
    <p:sldId xmlns:r="http://schemas.openxmlformats.org/officeDocument/2006/relationships" id="259" r:id="R7e70278e3dde4b0f"/>
    <p:sldId xmlns:r="http://schemas.openxmlformats.org/officeDocument/2006/relationships" id="260" r:id="R3729905890b4407e"/>
    <p:sldId xmlns:r="http://schemas.openxmlformats.org/officeDocument/2006/relationships" id="261" r:id="R8ba39cc688244f02"/>
    <p:sldId xmlns:r="http://schemas.openxmlformats.org/officeDocument/2006/relationships" id="262" r:id="R3bb42ec521f54c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74a264a9044236" /><Relationship Type="http://schemas.openxmlformats.org/officeDocument/2006/relationships/slide" Target="/ppt/slides/slide1.xml" Id="Re96e9cd021164449" /><Relationship Type="http://schemas.openxmlformats.org/officeDocument/2006/relationships/slide" Target="/ppt/slides/slide2.xml" Id="R46c2e5efd7c94eef" /><Relationship Type="http://schemas.openxmlformats.org/officeDocument/2006/relationships/slide" Target="/ppt/slides/slide3.xml" Id="Rb67ee56905db46e5" /><Relationship Type="http://schemas.openxmlformats.org/officeDocument/2006/relationships/slide" Target="/ppt/slides/slide4.xml" Id="R7e70278e3dde4b0f" /><Relationship Type="http://schemas.openxmlformats.org/officeDocument/2006/relationships/slide" Target="/ppt/slides/slide5.xml" Id="R3729905890b4407e" /><Relationship Type="http://schemas.openxmlformats.org/officeDocument/2006/relationships/slide" Target="/ppt/slides/slide6.xml" Id="R8ba39cc688244f02" /><Relationship Type="http://schemas.openxmlformats.org/officeDocument/2006/relationships/slide" Target="/ppt/slides/slide7.xml" Id="R3bb42ec521f54c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a320d251e945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479ab0c144ca9" /><Relationship Type="http://schemas.openxmlformats.org/officeDocument/2006/relationships/theme" Target="/ppt/slideMasters/theme/theme1.xml" Id="R174f4bef638149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1479ab0c144c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a9f14853346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a9100ba7d40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9b9a8c2ee43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3f7d89a8b41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c6d19a13844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710f7dd1242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f5d6b4bcf47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HEIA HAUGE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 HAUGE AS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481 396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1 138 367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1 461 891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HAUGE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Perstugutua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929 918 924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