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7dbcb37bd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ebe47397749d4"/>
  </p:sldMasterIdLst>
  <p:sldIdLst>
    <p:sldId xmlns:r="http://schemas.openxmlformats.org/officeDocument/2006/relationships" id="256" r:id="R672029613d0741a6"/>
    <p:sldId xmlns:r="http://schemas.openxmlformats.org/officeDocument/2006/relationships" id="257" r:id="R3dbf4038fc1b4224"/>
    <p:sldId xmlns:r="http://schemas.openxmlformats.org/officeDocument/2006/relationships" id="258" r:id="Rb7b70ae7cea14612"/>
    <p:sldId xmlns:r="http://schemas.openxmlformats.org/officeDocument/2006/relationships" id="259" r:id="Raecbbac676f54fcd"/>
    <p:sldId xmlns:r="http://schemas.openxmlformats.org/officeDocument/2006/relationships" id="260" r:id="R9a5591cf183c4145"/>
    <p:sldId xmlns:r="http://schemas.openxmlformats.org/officeDocument/2006/relationships" id="261" r:id="R735c40d1ecef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ebe47397749d4" /><Relationship Type="http://schemas.openxmlformats.org/officeDocument/2006/relationships/slide" Target="/ppt/slides/slide1.xml" Id="R672029613d0741a6" /><Relationship Type="http://schemas.openxmlformats.org/officeDocument/2006/relationships/slide" Target="/ppt/slides/slide2.xml" Id="R3dbf4038fc1b4224" /><Relationship Type="http://schemas.openxmlformats.org/officeDocument/2006/relationships/slide" Target="/ppt/slides/slide3.xml" Id="Rb7b70ae7cea14612" /><Relationship Type="http://schemas.openxmlformats.org/officeDocument/2006/relationships/slide" Target="/ppt/slides/slide4.xml" Id="Raecbbac676f54fcd" /><Relationship Type="http://schemas.openxmlformats.org/officeDocument/2006/relationships/slide" Target="/ppt/slides/slide5.xml" Id="R9a5591cf183c4145" /><Relationship Type="http://schemas.openxmlformats.org/officeDocument/2006/relationships/slide" Target="/ppt/slides/slide6.xml" Id="R735c40d1ecef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727b1c74b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5557b911d4ef3" /><Relationship Type="http://schemas.openxmlformats.org/officeDocument/2006/relationships/theme" Target="/ppt/slideMasters/theme/theme1.xml" Id="R3f4921c78054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5557b911d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7d27058f8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aef4e73bb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336821812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f90a90e45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d0acdf292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fc1136a20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