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93934914e943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41d40eff7840fd"/>
  </p:sldMasterIdLst>
  <p:sldIdLst>
    <p:sldId xmlns:r="http://schemas.openxmlformats.org/officeDocument/2006/relationships" id="256" r:id="Rc52048ecc5134edc"/>
    <p:sldId xmlns:r="http://schemas.openxmlformats.org/officeDocument/2006/relationships" id="257" r:id="R86cd8d195c1a4d31"/>
    <p:sldId xmlns:r="http://schemas.openxmlformats.org/officeDocument/2006/relationships" id="258" r:id="R51b4d86fefe5491c"/>
    <p:sldId xmlns:r="http://schemas.openxmlformats.org/officeDocument/2006/relationships" id="259" r:id="R197a75e0f73640cb"/>
    <p:sldId xmlns:r="http://schemas.openxmlformats.org/officeDocument/2006/relationships" id="260" r:id="R9ff23aace3e04f1d"/>
    <p:sldId xmlns:r="http://schemas.openxmlformats.org/officeDocument/2006/relationships" id="261" r:id="R3c60d6f1a0794380"/>
    <p:sldId xmlns:r="http://schemas.openxmlformats.org/officeDocument/2006/relationships" id="262" r:id="Rb7623020faa442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1d40eff7840fd" /><Relationship Type="http://schemas.openxmlformats.org/officeDocument/2006/relationships/slide" Target="/ppt/slides/slide1.xml" Id="Rc52048ecc5134edc" /><Relationship Type="http://schemas.openxmlformats.org/officeDocument/2006/relationships/slide" Target="/ppt/slides/slide2.xml" Id="R86cd8d195c1a4d31" /><Relationship Type="http://schemas.openxmlformats.org/officeDocument/2006/relationships/slide" Target="/ppt/slides/slide3.xml" Id="R51b4d86fefe5491c" /><Relationship Type="http://schemas.openxmlformats.org/officeDocument/2006/relationships/slide" Target="/ppt/slides/slide4.xml" Id="R197a75e0f73640cb" /><Relationship Type="http://schemas.openxmlformats.org/officeDocument/2006/relationships/slide" Target="/ppt/slides/slide5.xml" Id="R9ff23aace3e04f1d" /><Relationship Type="http://schemas.openxmlformats.org/officeDocument/2006/relationships/slide" Target="/ppt/slides/slide6.xml" Id="R3c60d6f1a0794380" /><Relationship Type="http://schemas.openxmlformats.org/officeDocument/2006/relationships/slide" Target="/ppt/slides/slide7.xml" Id="Rb7623020faa442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ff2ea421341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f221b3aa64b02" /><Relationship Type="http://schemas.openxmlformats.org/officeDocument/2006/relationships/theme" Target="/ppt/slideMasters/theme/theme1.xml" Id="R33b89aea2b5d49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6f221b3aa64b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5cc016b9243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3d395ed05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24187961540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7b11ce9014f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4925908a342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a336da06b47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e48fb3dad45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 NORGE 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−1 181 161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3 751 018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38 051 867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 INVESTERING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BEWO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