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6759c4a16748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0e578e778f43fa"/>
  </p:sldMasterIdLst>
  <p:sldIdLst>
    <p:sldId xmlns:r="http://schemas.openxmlformats.org/officeDocument/2006/relationships" id="256" r:id="R0cdbd025b22a489a"/>
    <p:sldId xmlns:r="http://schemas.openxmlformats.org/officeDocument/2006/relationships" id="257" r:id="Refe23b02af2a4bc1"/>
    <p:sldId xmlns:r="http://schemas.openxmlformats.org/officeDocument/2006/relationships" id="258" r:id="R05891d14b2a84e80"/>
    <p:sldId xmlns:r="http://schemas.openxmlformats.org/officeDocument/2006/relationships" id="259" r:id="Rd1e775311c384f24"/>
    <p:sldId xmlns:r="http://schemas.openxmlformats.org/officeDocument/2006/relationships" id="260" r:id="R1c9cd941b3ee4123"/>
    <p:sldId xmlns:r="http://schemas.openxmlformats.org/officeDocument/2006/relationships" id="261" r:id="R0b44d7f3e39d4407"/>
    <p:sldId xmlns:r="http://schemas.openxmlformats.org/officeDocument/2006/relationships" id="262" r:id="R5977691cbd36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e578e778f43fa" /><Relationship Type="http://schemas.openxmlformats.org/officeDocument/2006/relationships/slide" Target="/ppt/slides/slide1.xml" Id="R0cdbd025b22a489a" /><Relationship Type="http://schemas.openxmlformats.org/officeDocument/2006/relationships/slide" Target="/ppt/slides/slide2.xml" Id="Refe23b02af2a4bc1" /><Relationship Type="http://schemas.openxmlformats.org/officeDocument/2006/relationships/slide" Target="/ppt/slides/slide3.xml" Id="R05891d14b2a84e80" /><Relationship Type="http://schemas.openxmlformats.org/officeDocument/2006/relationships/slide" Target="/ppt/slides/slide4.xml" Id="Rd1e775311c384f24" /><Relationship Type="http://schemas.openxmlformats.org/officeDocument/2006/relationships/slide" Target="/ppt/slides/slide5.xml" Id="R1c9cd941b3ee4123" /><Relationship Type="http://schemas.openxmlformats.org/officeDocument/2006/relationships/slide" Target="/ppt/slides/slide6.xml" Id="R0b44d7f3e39d4407" /><Relationship Type="http://schemas.openxmlformats.org/officeDocument/2006/relationships/slide" Target="/ppt/slides/slide7.xml" Id="R5977691cbd36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ba95f829b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c687751194add" /><Relationship Type="http://schemas.openxmlformats.org/officeDocument/2006/relationships/theme" Target="/ppt/slideMasters/theme/theme1.xml" Id="R248c7ae07190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c687751194a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15179a44e4d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65f75e2674f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7a0aef9c64a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6304adfe4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ab74f0f3a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c603cdb9646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5d6c58b1d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 GILL-JOHANNESSEN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GILL-JOHANNESSEN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GILL-JOHANNESSEN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GILL-JOHANNESSEN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GILL-JOHANNESSEN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GILL-JOHANNESSEN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13 002 005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11 234 339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11 453 668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77 087 997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77 872 010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GILL-JOHANNESSEN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RYTTER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GILL-JOHANNESSEN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929 974 328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GILL-JOHANNESSEN AS</a:t>
            </a:r>
          </a:p>
        </p:txBody>
      </p:sp>
    </p:spTree>
  </p:cSld>
  <p:clrMapOvr>
    <a:masterClrMapping xmlns:a="http://schemas.openxmlformats.org/drawingml/2006/main"/>
  </p:clrMapOvr>
</p:sld>
</file>