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6bea20f5d4a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a85eb5ac347d0"/>
  </p:sldMasterIdLst>
  <p:sldIdLst>
    <p:sldId xmlns:r="http://schemas.openxmlformats.org/officeDocument/2006/relationships" id="256" r:id="Rae39b9ad659840f1"/>
    <p:sldId xmlns:r="http://schemas.openxmlformats.org/officeDocument/2006/relationships" id="257" r:id="R2036409186fd4ad4"/>
    <p:sldId xmlns:r="http://schemas.openxmlformats.org/officeDocument/2006/relationships" id="258" r:id="R217a8c1ad5eb4437"/>
    <p:sldId xmlns:r="http://schemas.openxmlformats.org/officeDocument/2006/relationships" id="259" r:id="R00b4d17c96094bcf"/>
    <p:sldId xmlns:r="http://schemas.openxmlformats.org/officeDocument/2006/relationships" id="260" r:id="Rf61457090ae543dd"/>
    <p:sldId xmlns:r="http://schemas.openxmlformats.org/officeDocument/2006/relationships" id="261" r:id="R1d17892f979445fb"/>
    <p:sldId xmlns:r="http://schemas.openxmlformats.org/officeDocument/2006/relationships" id="262" r:id="Rbacaf283089c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a85eb5ac347d0" /><Relationship Type="http://schemas.openxmlformats.org/officeDocument/2006/relationships/slide" Target="/ppt/slides/slide1.xml" Id="Rae39b9ad659840f1" /><Relationship Type="http://schemas.openxmlformats.org/officeDocument/2006/relationships/slide" Target="/ppt/slides/slide2.xml" Id="R2036409186fd4ad4" /><Relationship Type="http://schemas.openxmlformats.org/officeDocument/2006/relationships/slide" Target="/ppt/slides/slide3.xml" Id="R217a8c1ad5eb4437" /><Relationship Type="http://schemas.openxmlformats.org/officeDocument/2006/relationships/slide" Target="/ppt/slides/slide4.xml" Id="R00b4d17c96094bcf" /><Relationship Type="http://schemas.openxmlformats.org/officeDocument/2006/relationships/slide" Target="/ppt/slides/slide5.xml" Id="Rf61457090ae543dd" /><Relationship Type="http://schemas.openxmlformats.org/officeDocument/2006/relationships/slide" Target="/ppt/slides/slide6.xml" Id="R1d17892f979445fb" /><Relationship Type="http://schemas.openxmlformats.org/officeDocument/2006/relationships/slide" Target="/ppt/slides/slide7.xml" Id="Rbacaf283089c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72b360c5a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537b3f4743a4" /><Relationship Type="http://schemas.openxmlformats.org/officeDocument/2006/relationships/theme" Target="/ppt/slideMasters/theme/theme1.xml" Id="Rbc89b2344f3a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2537b3f47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820618d7a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59e2c9572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f43669e52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5f89281c3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45444758942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6c52400a743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e42be3a76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LAER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11 553 658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11 020 304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10 672 505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80 675 706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88 185 184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PUREGAS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SORAYA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UMIVIK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929 993 543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 &amp; CO AS</a:t>
            </a:r>
          </a:p>
        </p:txBody>
      </p:sp>
    </p:spTree>
  </p:cSld>
  <p:clrMapOvr>
    <a:masterClrMapping xmlns:a="http://schemas.openxmlformats.org/drawingml/2006/main"/>
  </p:clrMapOvr>
</p:sld>
</file>