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ad158cd2d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5ee73d7e64c0b"/>
  </p:sldMasterIdLst>
  <p:sldIdLst>
    <p:sldId xmlns:r="http://schemas.openxmlformats.org/officeDocument/2006/relationships" id="256" r:id="R66bc848165d4498f"/>
    <p:sldId xmlns:r="http://schemas.openxmlformats.org/officeDocument/2006/relationships" id="257" r:id="R8d7877cbab6a44eb"/>
    <p:sldId xmlns:r="http://schemas.openxmlformats.org/officeDocument/2006/relationships" id="258" r:id="Rf161ea9843884636"/>
    <p:sldId xmlns:r="http://schemas.openxmlformats.org/officeDocument/2006/relationships" id="259" r:id="R8c459c3ab5db4114"/>
    <p:sldId xmlns:r="http://schemas.openxmlformats.org/officeDocument/2006/relationships" id="260" r:id="R6448bc7a74884bc5"/>
    <p:sldId xmlns:r="http://schemas.openxmlformats.org/officeDocument/2006/relationships" id="261" r:id="Rc6d5820563a54aa5"/>
    <p:sldId xmlns:r="http://schemas.openxmlformats.org/officeDocument/2006/relationships" id="262" r:id="R1d785c27a42b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5ee73d7e64c0b" /><Relationship Type="http://schemas.openxmlformats.org/officeDocument/2006/relationships/slide" Target="/ppt/slides/slide1.xml" Id="R66bc848165d4498f" /><Relationship Type="http://schemas.openxmlformats.org/officeDocument/2006/relationships/slide" Target="/ppt/slides/slide2.xml" Id="R8d7877cbab6a44eb" /><Relationship Type="http://schemas.openxmlformats.org/officeDocument/2006/relationships/slide" Target="/ppt/slides/slide3.xml" Id="Rf161ea9843884636" /><Relationship Type="http://schemas.openxmlformats.org/officeDocument/2006/relationships/slide" Target="/ppt/slides/slide4.xml" Id="R8c459c3ab5db4114" /><Relationship Type="http://schemas.openxmlformats.org/officeDocument/2006/relationships/slide" Target="/ppt/slides/slide5.xml" Id="R6448bc7a74884bc5" /><Relationship Type="http://schemas.openxmlformats.org/officeDocument/2006/relationships/slide" Target="/ppt/slides/slide6.xml" Id="Rc6d5820563a54aa5" /><Relationship Type="http://schemas.openxmlformats.org/officeDocument/2006/relationships/slide" Target="/ppt/slides/slide7.xml" Id="R1d785c27a42b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5884802a9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dac3d3d654863" /><Relationship Type="http://schemas.openxmlformats.org/officeDocument/2006/relationships/theme" Target="/ppt/slideMasters/theme/theme1.xml" Id="R430e8216f03c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dac3d3d65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b2ec75777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f7a91f41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51d090ec8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cdfc5ff0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8f866d4e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e989c6d3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77fa0ee8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14 845 368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KYLLINGSTAD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LANGENES KYLLINGSTAD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LANGENES KYLLINGSTAD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LANGENES KYLLINGSTAD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KYLA AS</a:t>
            </a:r>
          </a:p>
        </p:txBody>
      </p:sp>
    </p:spTree>
  </p:cSld>
  <p:clrMapOvr>
    <a:masterClrMapping xmlns:a="http://schemas.openxmlformats.org/drawingml/2006/main"/>
  </p:clrMapOvr>
</p:sld>
</file>