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02fa31783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b2de6043044ff"/>
  </p:sldMasterIdLst>
  <p:sldIdLst>
    <p:sldId xmlns:r="http://schemas.openxmlformats.org/officeDocument/2006/relationships" id="256" r:id="Ra8dd16b1ce234a68"/>
    <p:sldId xmlns:r="http://schemas.openxmlformats.org/officeDocument/2006/relationships" id="257" r:id="Rfd925e97a51a4dbc"/>
    <p:sldId xmlns:r="http://schemas.openxmlformats.org/officeDocument/2006/relationships" id="258" r:id="Re053c46c35834e00"/>
    <p:sldId xmlns:r="http://schemas.openxmlformats.org/officeDocument/2006/relationships" id="259" r:id="R8a32f105ab1a4c1f"/>
    <p:sldId xmlns:r="http://schemas.openxmlformats.org/officeDocument/2006/relationships" id="260" r:id="Rcde6491cebea4db1"/>
    <p:sldId xmlns:r="http://schemas.openxmlformats.org/officeDocument/2006/relationships" id="261" r:id="Ra6441f25b99644ab"/>
    <p:sldId xmlns:r="http://schemas.openxmlformats.org/officeDocument/2006/relationships" id="262" r:id="R5e2430dc30ae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b2de6043044ff" /><Relationship Type="http://schemas.openxmlformats.org/officeDocument/2006/relationships/slide" Target="/ppt/slides/slide1.xml" Id="Ra8dd16b1ce234a68" /><Relationship Type="http://schemas.openxmlformats.org/officeDocument/2006/relationships/slide" Target="/ppt/slides/slide2.xml" Id="Rfd925e97a51a4dbc" /><Relationship Type="http://schemas.openxmlformats.org/officeDocument/2006/relationships/slide" Target="/ppt/slides/slide3.xml" Id="Re053c46c35834e00" /><Relationship Type="http://schemas.openxmlformats.org/officeDocument/2006/relationships/slide" Target="/ppt/slides/slide4.xml" Id="R8a32f105ab1a4c1f" /><Relationship Type="http://schemas.openxmlformats.org/officeDocument/2006/relationships/slide" Target="/ppt/slides/slide5.xml" Id="Rcde6491cebea4db1" /><Relationship Type="http://schemas.openxmlformats.org/officeDocument/2006/relationships/slide" Target="/ppt/slides/slide6.xml" Id="Ra6441f25b99644ab" /><Relationship Type="http://schemas.openxmlformats.org/officeDocument/2006/relationships/slide" Target="/ppt/slides/slide7.xml" Id="R5e2430dc30ae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5ddc85eba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19bfb23a74fb1" /><Relationship Type="http://schemas.openxmlformats.org/officeDocument/2006/relationships/theme" Target="/ppt/slideMasters/theme/theme1.xml" Id="R8d5ff48593ea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19bfb23a7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be27e8d2f47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015ab67bd4b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15140dd97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b6f19d19a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1f98c52bb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c47e812cc4c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3405883f7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FRATONIJA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HUSEBØ AMDAL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