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31e021d9f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a3db916ea47b3"/>
  </p:sldMasterIdLst>
  <p:sldIdLst>
    <p:sldId xmlns:r="http://schemas.openxmlformats.org/officeDocument/2006/relationships" id="256" r:id="R1921bc7904544c82"/>
    <p:sldId xmlns:r="http://schemas.openxmlformats.org/officeDocument/2006/relationships" id="257" r:id="Rf575c5cd303749b4"/>
    <p:sldId xmlns:r="http://schemas.openxmlformats.org/officeDocument/2006/relationships" id="258" r:id="R78a02c2f7bc7474c"/>
    <p:sldId xmlns:r="http://schemas.openxmlformats.org/officeDocument/2006/relationships" id="259" r:id="Rb481d93ca7ea4e83"/>
    <p:sldId xmlns:r="http://schemas.openxmlformats.org/officeDocument/2006/relationships" id="260" r:id="R7e1f038090a9485c"/>
    <p:sldId xmlns:r="http://schemas.openxmlformats.org/officeDocument/2006/relationships" id="261" r:id="R05f519a0b7d9489d"/>
    <p:sldId xmlns:r="http://schemas.openxmlformats.org/officeDocument/2006/relationships" id="262" r:id="R58ddb85c848c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a3db916ea47b3" /><Relationship Type="http://schemas.openxmlformats.org/officeDocument/2006/relationships/slide" Target="/ppt/slides/slide1.xml" Id="R1921bc7904544c82" /><Relationship Type="http://schemas.openxmlformats.org/officeDocument/2006/relationships/slide" Target="/ppt/slides/slide2.xml" Id="Rf575c5cd303749b4" /><Relationship Type="http://schemas.openxmlformats.org/officeDocument/2006/relationships/slide" Target="/ppt/slides/slide3.xml" Id="R78a02c2f7bc7474c" /><Relationship Type="http://schemas.openxmlformats.org/officeDocument/2006/relationships/slide" Target="/ppt/slides/slide4.xml" Id="Rb481d93ca7ea4e83" /><Relationship Type="http://schemas.openxmlformats.org/officeDocument/2006/relationships/slide" Target="/ppt/slides/slide5.xml" Id="R7e1f038090a9485c" /><Relationship Type="http://schemas.openxmlformats.org/officeDocument/2006/relationships/slide" Target="/ppt/slides/slide6.xml" Id="R05f519a0b7d9489d" /><Relationship Type="http://schemas.openxmlformats.org/officeDocument/2006/relationships/slide" Target="/ppt/slides/slide7.xml" Id="R58ddb85c848c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ae28d63ee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71ddba3b4ab5" /><Relationship Type="http://schemas.openxmlformats.org/officeDocument/2006/relationships/theme" Target="/ppt/slideMasters/theme/theme1.xml" Id="Rcc4be6f58faf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f71ddba3b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dbb5311b0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41a14aac7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aa2e9f90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6b05312e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fd938c838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51a3531c6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8bee3471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10 853 780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ODLAND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