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9e2274ba7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49e442b7a4541"/>
  </p:sldMasterIdLst>
  <p:sldIdLst>
    <p:sldId xmlns:r="http://schemas.openxmlformats.org/officeDocument/2006/relationships" id="256" r:id="Rd14d0af250434a50"/>
    <p:sldId xmlns:r="http://schemas.openxmlformats.org/officeDocument/2006/relationships" id="257" r:id="R5b1fdd257520490a"/>
    <p:sldId xmlns:r="http://schemas.openxmlformats.org/officeDocument/2006/relationships" id="258" r:id="R3db053c25a4547a0"/>
    <p:sldId xmlns:r="http://schemas.openxmlformats.org/officeDocument/2006/relationships" id="259" r:id="R6c10a0469b2d43ef"/>
    <p:sldId xmlns:r="http://schemas.openxmlformats.org/officeDocument/2006/relationships" id="260" r:id="R2a03796fd878449a"/>
    <p:sldId xmlns:r="http://schemas.openxmlformats.org/officeDocument/2006/relationships" id="261" r:id="Rd5948915f8fd431b"/>
    <p:sldId xmlns:r="http://schemas.openxmlformats.org/officeDocument/2006/relationships" id="262" r:id="Rf3468365ae1c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49e442b7a4541" /><Relationship Type="http://schemas.openxmlformats.org/officeDocument/2006/relationships/slide" Target="/ppt/slides/slide1.xml" Id="Rd14d0af250434a50" /><Relationship Type="http://schemas.openxmlformats.org/officeDocument/2006/relationships/slide" Target="/ppt/slides/slide2.xml" Id="R5b1fdd257520490a" /><Relationship Type="http://schemas.openxmlformats.org/officeDocument/2006/relationships/slide" Target="/ppt/slides/slide3.xml" Id="R3db053c25a4547a0" /><Relationship Type="http://schemas.openxmlformats.org/officeDocument/2006/relationships/slide" Target="/ppt/slides/slide4.xml" Id="R6c10a0469b2d43ef" /><Relationship Type="http://schemas.openxmlformats.org/officeDocument/2006/relationships/slide" Target="/ppt/slides/slide5.xml" Id="R2a03796fd878449a" /><Relationship Type="http://schemas.openxmlformats.org/officeDocument/2006/relationships/slide" Target="/ppt/slides/slide6.xml" Id="Rd5948915f8fd431b" /><Relationship Type="http://schemas.openxmlformats.org/officeDocument/2006/relationships/slide" Target="/ppt/slides/slide7.xml" Id="Rf3468365ae1c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339bea3c7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0623fbd94547" /><Relationship Type="http://schemas.openxmlformats.org/officeDocument/2006/relationships/theme" Target="/ppt/slideMasters/theme/theme1.xml" Id="R62d9d13b72b9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a0623fbd9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ac005416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ecb460167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0cf2b7f3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bdc1154d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b0a4c2f9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34888de1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bd8baf7a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MIMOSA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MIMOSA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3 052 631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22 700 342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25 885 132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MOFAGG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NIIKAS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VALEMO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MOFAGG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NIIKAS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VALEMO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930 043 664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MIMOSA</a:t>
            </a:r>
          </a:p>
        </p:txBody>
      </p:sp>
    </p:spTree>
  </p:cSld>
  <p:clrMapOvr>
    <a:masterClrMapping xmlns:a="http://schemas.openxmlformats.org/drawingml/2006/main"/>
  </p:clrMapOvr>
</p:sld>
</file>