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34dfa7ae6f43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71de854ecd4b1a"/>
  </p:sldMasterIdLst>
  <p:sldIdLst>
    <p:sldId xmlns:r="http://schemas.openxmlformats.org/officeDocument/2006/relationships" id="256" r:id="Rec7b8c4c387541cf"/>
    <p:sldId xmlns:r="http://schemas.openxmlformats.org/officeDocument/2006/relationships" id="257" r:id="R511100e8703c403b"/>
    <p:sldId xmlns:r="http://schemas.openxmlformats.org/officeDocument/2006/relationships" id="258" r:id="R408a75d8b5e64780"/>
    <p:sldId xmlns:r="http://schemas.openxmlformats.org/officeDocument/2006/relationships" id="259" r:id="Rf4cd9f9d4b544d96"/>
    <p:sldId xmlns:r="http://schemas.openxmlformats.org/officeDocument/2006/relationships" id="260" r:id="Rd7624bb2ea4c4f0f"/>
    <p:sldId xmlns:r="http://schemas.openxmlformats.org/officeDocument/2006/relationships" id="261" r:id="R0700c62307b64c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1de854ecd4b1a" /><Relationship Type="http://schemas.openxmlformats.org/officeDocument/2006/relationships/slide" Target="/ppt/slides/slide1.xml" Id="Rec7b8c4c387541cf" /><Relationship Type="http://schemas.openxmlformats.org/officeDocument/2006/relationships/slide" Target="/ppt/slides/slide2.xml" Id="R511100e8703c403b" /><Relationship Type="http://schemas.openxmlformats.org/officeDocument/2006/relationships/slide" Target="/ppt/slides/slide3.xml" Id="R408a75d8b5e64780" /><Relationship Type="http://schemas.openxmlformats.org/officeDocument/2006/relationships/slide" Target="/ppt/slides/slide4.xml" Id="Rf4cd9f9d4b544d96" /><Relationship Type="http://schemas.openxmlformats.org/officeDocument/2006/relationships/slide" Target="/ppt/slides/slide5.xml" Id="Rd7624bb2ea4c4f0f" /><Relationship Type="http://schemas.openxmlformats.org/officeDocument/2006/relationships/slide" Target="/ppt/slides/slide6.xml" Id="R0700c62307b64c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c3297bdfee48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fb577ff504daf" /><Relationship Type="http://schemas.openxmlformats.org/officeDocument/2006/relationships/theme" Target="/ppt/slideMasters/theme/theme1.xml" Id="R6702768d8c8a42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1fb577ff504d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60b96f44e42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ef8212f1046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61ad8b10841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e075d745b4b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6a14e4ed74a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a354ec8b744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 REGNSKAPSTJENESTER JØNVIK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 REGNSKAPSTJENESTER JØNVIK ble etablert [år] og holder til i Stadsbygd.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284 591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142 904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Pertrøveien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930 052 647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