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59a15839c54a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705e3f9790400f"/>
  </p:sldMasterIdLst>
  <p:sldIdLst>
    <p:sldId xmlns:r="http://schemas.openxmlformats.org/officeDocument/2006/relationships" id="256" r:id="R31a0c03d82be4773"/>
    <p:sldId xmlns:r="http://schemas.openxmlformats.org/officeDocument/2006/relationships" id="257" r:id="Rd1918645897e4141"/>
    <p:sldId xmlns:r="http://schemas.openxmlformats.org/officeDocument/2006/relationships" id="258" r:id="R3229454fe8cf49e7"/>
    <p:sldId xmlns:r="http://schemas.openxmlformats.org/officeDocument/2006/relationships" id="259" r:id="Rc77f9b8bcbcd4d1b"/>
    <p:sldId xmlns:r="http://schemas.openxmlformats.org/officeDocument/2006/relationships" id="260" r:id="R16393988ac4e4ee4"/>
    <p:sldId xmlns:r="http://schemas.openxmlformats.org/officeDocument/2006/relationships" id="261" r:id="Rb2e6d9eaf047473c"/>
    <p:sldId xmlns:r="http://schemas.openxmlformats.org/officeDocument/2006/relationships" id="262" r:id="R21a4d68898c743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705e3f9790400f" /><Relationship Type="http://schemas.openxmlformats.org/officeDocument/2006/relationships/slide" Target="/ppt/slides/slide1.xml" Id="R31a0c03d82be4773" /><Relationship Type="http://schemas.openxmlformats.org/officeDocument/2006/relationships/slide" Target="/ppt/slides/slide2.xml" Id="Rd1918645897e4141" /><Relationship Type="http://schemas.openxmlformats.org/officeDocument/2006/relationships/slide" Target="/ppt/slides/slide3.xml" Id="R3229454fe8cf49e7" /><Relationship Type="http://schemas.openxmlformats.org/officeDocument/2006/relationships/slide" Target="/ppt/slides/slide4.xml" Id="Rc77f9b8bcbcd4d1b" /><Relationship Type="http://schemas.openxmlformats.org/officeDocument/2006/relationships/slide" Target="/ppt/slides/slide5.xml" Id="R16393988ac4e4ee4" /><Relationship Type="http://schemas.openxmlformats.org/officeDocument/2006/relationships/slide" Target="/ppt/slides/slide6.xml" Id="Rb2e6d9eaf047473c" /><Relationship Type="http://schemas.openxmlformats.org/officeDocument/2006/relationships/slide" Target="/ppt/slides/slide7.xml" Id="R21a4d68898c743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e4935d0fad42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5d96eea9d4ff3" /><Relationship Type="http://schemas.openxmlformats.org/officeDocument/2006/relationships/theme" Target="/ppt/slideMasters/theme/theme1.xml" Id="R61988a75599545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45d96eea9d4f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a854861954c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acb5a262f45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a6a813ebd46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41303e1d54b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774cee77044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f39d0a80843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557b4fafc4e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SHIFT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SHIFT REGNSKAP AS ble etablert [år] og holder til i Vanse.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1 961 445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408 089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317 376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1 086 601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shiftregnskap.no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930 068 071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