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5a343c91ac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26e1fa6654d01"/>
  </p:sldMasterIdLst>
  <p:sldIdLst>
    <p:sldId xmlns:r="http://schemas.openxmlformats.org/officeDocument/2006/relationships" id="256" r:id="R36f7d80b8bdd47b7"/>
    <p:sldId xmlns:r="http://schemas.openxmlformats.org/officeDocument/2006/relationships" id="257" r:id="Rdb1a7773d3b94cce"/>
    <p:sldId xmlns:r="http://schemas.openxmlformats.org/officeDocument/2006/relationships" id="258" r:id="Rfce934e8ea2346a7"/>
    <p:sldId xmlns:r="http://schemas.openxmlformats.org/officeDocument/2006/relationships" id="259" r:id="R1f9a04e23bc64038"/>
    <p:sldId xmlns:r="http://schemas.openxmlformats.org/officeDocument/2006/relationships" id="260" r:id="R83dddbe66098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26e1fa6654d01" /><Relationship Type="http://schemas.openxmlformats.org/officeDocument/2006/relationships/slide" Target="/ppt/slides/slide1.xml" Id="R36f7d80b8bdd47b7" /><Relationship Type="http://schemas.openxmlformats.org/officeDocument/2006/relationships/slide" Target="/ppt/slides/slide2.xml" Id="Rdb1a7773d3b94cce" /><Relationship Type="http://schemas.openxmlformats.org/officeDocument/2006/relationships/slide" Target="/ppt/slides/slide3.xml" Id="Rfce934e8ea2346a7" /><Relationship Type="http://schemas.openxmlformats.org/officeDocument/2006/relationships/slide" Target="/ppt/slides/slide4.xml" Id="R1f9a04e23bc64038" /><Relationship Type="http://schemas.openxmlformats.org/officeDocument/2006/relationships/slide" Target="/ppt/slides/slide5.xml" Id="R83dddbe66098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d8f04914c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1a950b92344dd" /><Relationship Type="http://schemas.openxmlformats.org/officeDocument/2006/relationships/theme" Target="/ppt/slideMasters/theme/theme1.xml" Id="Rce5e124e902a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1a950b923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4488f0fc6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a9afce85e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5113732b2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f6964fab7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0d07f53b3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 FYLKESKOMMUNE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