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216ebdd2b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e3ff9f7014af7"/>
  </p:sldMasterIdLst>
  <p:sldIdLst>
    <p:sldId xmlns:r="http://schemas.openxmlformats.org/officeDocument/2006/relationships" id="256" r:id="R6c0d3a26a3114a94"/>
    <p:sldId xmlns:r="http://schemas.openxmlformats.org/officeDocument/2006/relationships" id="257" r:id="R61a29b54e2404f63"/>
    <p:sldId xmlns:r="http://schemas.openxmlformats.org/officeDocument/2006/relationships" id="258" r:id="Rafee2d30f5824f20"/>
    <p:sldId xmlns:r="http://schemas.openxmlformats.org/officeDocument/2006/relationships" id="259" r:id="R54d2e1fb207e485a"/>
    <p:sldId xmlns:r="http://schemas.openxmlformats.org/officeDocument/2006/relationships" id="260" r:id="R5375356402074c9f"/>
    <p:sldId xmlns:r="http://schemas.openxmlformats.org/officeDocument/2006/relationships" id="261" r:id="Rd198601971a941a4"/>
    <p:sldId xmlns:r="http://schemas.openxmlformats.org/officeDocument/2006/relationships" id="262" r:id="R73e70e353607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e3ff9f7014af7" /><Relationship Type="http://schemas.openxmlformats.org/officeDocument/2006/relationships/slide" Target="/ppt/slides/slide1.xml" Id="R6c0d3a26a3114a94" /><Relationship Type="http://schemas.openxmlformats.org/officeDocument/2006/relationships/slide" Target="/ppt/slides/slide2.xml" Id="R61a29b54e2404f63" /><Relationship Type="http://schemas.openxmlformats.org/officeDocument/2006/relationships/slide" Target="/ppt/slides/slide3.xml" Id="Rafee2d30f5824f20" /><Relationship Type="http://schemas.openxmlformats.org/officeDocument/2006/relationships/slide" Target="/ppt/slides/slide4.xml" Id="R54d2e1fb207e485a" /><Relationship Type="http://schemas.openxmlformats.org/officeDocument/2006/relationships/slide" Target="/ppt/slides/slide5.xml" Id="R5375356402074c9f" /><Relationship Type="http://schemas.openxmlformats.org/officeDocument/2006/relationships/slide" Target="/ppt/slides/slide6.xml" Id="Rd198601971a941a4" /><Relationship Type="http://schemas.openxmlformats.org/officeDocument/2006/relationships/slide" Target="/ppt/slides/slide7.xml" Id="R73e70e353607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2a6fede684c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9dc8798d494d" /><Relationship Type="http://schemas.openxmlformats.org/officeDocument/2006/relationships/theme" Target="/ppt/slideMasters/theme/theme1.xml" Id="Re60e1ea83996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a9dc8798d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5b62f7c84f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6100de3d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cb091a57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edca91f7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e3db238f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2b10c4da0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0de2e728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