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5a320175b542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8a34cd533c4a19"/>
  </p:sldMasterIdLst>
  <p:sldIdLst>
    <p:sldId xmlns:r="http://schemas.openxmlformats.org/officeDocument/2006/relationships" id="256" r:id="Rf26ba624ce5b4b36"/>
    <p:sldId xmlns:r="http://schemas.openxmlformats.org/officeDocument/2006/relationships" id="257" r:id="R136d69fbb16c4b1b"/>
    <p:sldId xmlns:r="http://schemas.openxmlformats.org/officeDocument/2006/relationships" id="258" r:id="Rfe029450caf44a9b"/>
    <p:sldId xmlns:r="http://schemas.openxmlformats.org/officeDocument/2006/relationships" id="259" r:id="R397cc1c6b5e243c2"/>
    <p:sldId xmlns:r="http://schemas.openxmlformats.org/officeDocument/2006/relationships" id="260" r:id="Rf710b86ed65f4694"/>
    <p:sldId xmlns:r="http://schemas.openxmlformats.org/officeDocument/2006/relationships" id="261" r:id="R1c5a078ef1014979"/>
    <p:sldId xmlns:r="http://schemas.openxmlformats.org/officeDocument/2006/relationships" id="262" r:id="Rb99613dcc74e44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a34cd533c4a19" /><Relationship Type="http://schemas.openxmlformats.org/officeDocument/2006/relationships/slide" Target="/ppt/slides/slide1.xml" Id="Rf26ba624ce5b4b36" /><Relationship Type="http://schemas.openxmlformats.org/officeDocument/2006/relationships/slide" Target="/ppt/slides/slide2.xml" Id="R136d69fbb16c4b1b" /><Relationship Type="http://schemas.openxmlformats.org/officeDocument/2006/relationships/slide" Target="/ppt/slides/slide3.xml" Id="Rfe029450caf44a9b" /><Relationship Type="http://schemas.openxmlformats.org/officeDocument/2006/relationships/slide" Target="/ppt/slides/slide4.xml" Id="R397cc1c6b5e243c2" /><Relationship Type="http://schemas.openxmlformats.org/officeDocument/2006/relationships/slide" Target="/ppt/slides/slide5.xml" Id="Rf710b86ed65f4694" /><Relationship Type="http://schemas.openxmlformats.org/officeDocument/2006/relationships/slide" Target="/ppt/slides/slide6.xml" Id="R1c5a078ef1014979" /><Relationship Type="http://schemas.openxmlformats.org/officeDocument/2006/relationships/slide" Target="/ppt/slides/slide7.xml" Id="Rb99613dcc74e44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5580667704f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4674a17074f06" /><Relationship Type="http://schemas.openxmlformats.org/officeDocument/2006/relationships/theme" Target="/ppt/slideMasters/theme/theme1.xml" Id="Red4eaeee7f5d41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b4674a17074f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7b07e7bb84a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2c71ed6cf4f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75d33094249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798e7b46740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570a985704c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6eb1446834f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1f25272f943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PROGRESSO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22 111 137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6 451 234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5 299 549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749 556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11 425 339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SINUS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MDC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PLS AS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ANNKJE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FIFRILDI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930 069 299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