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636f7cb8f749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b56119ddd54ee5"/>
  </p:sldMasterIdLst>
  <p:sldIdLst>
    <p:sldId xmlns:r="http://schemas.openxmlformats.org/officeDocument/2006/relationships" id="256" r:id="R823a38aed8a744fc"/>
    <p:sldId xmlns:r="http://schemas.openxmlformats.org/officeDocument/2006/relationships" id="257" r:id="Rf9395e8b56054077"/>
    <p:sldId xmlns:r="http://schemas.openxmlformats.org/officeDocument/2006/relationships" id="258" r:id="R858898efd013441d"/>
    <p:sldId xmlns:r="http://schemas.openxmlformats.org/officeDocument/2006/relationships" id="259" r:id="Ra28a6178dd794450"/>
    <p:sldId xmlns:r="http://schemas.openxmlformats.org/officeDocument/2006/relationships" id="260" r:id="Rcbf5f6333c07420e"/>
    <p:sldId xmlns:r="http://schemas.openxmlformats.org/officeDocument/2006/relationships" id="261" r:id="Rc6531cb818594099"/>
    <p:sldId xmlns:r="http://schemas.openxmlformats.org/officeDocument/2006/relationships" id="262" r:id="R68bcec83e1da48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b56119ddd54ee5" /><Relationship Type="http://schemas.openxmlformats.org/officeDocument/2006/relationships/slide" Target="/ppt/slides/slide1.xml" Id="R823a38aed8a744fc" /><Relationship Type="http://schemas.openxmlformats.org/officeDocument/2006/relationships/slide" Target="/ppt/slides/slide2.xml" Id="Rf9395e8b56054077" /><Relationship Type="http://schemas.openxmlformats.org/officeDocument/2006/relationships/slide" Target="/ppt/slides/slide3.xml" Id="R858898efd013441d" /><Relationship Type="http://schemas.openxmlformats.org/officeDocument/2006/relationships/slide" Target="/ppt/slides/slide4.xml" Id="Ra28a6178dd794450" /><Relationship Type="http://schemas.openxmlformats.org/officeDocument/2006/relationships/slide" Target="/ppt/slides/slide5.xml" Id="Rcbf5f6333c07420e" /><Relationship Type="http://schemas.openxmlformats.org/officeDocument/2006/relationships/slide" Target="/ppt/slides/slide6.xml" Id="Rc6531cb818594099" /><Relationship Type="http://schemas.openxmlformats.org/officeDocument/2006/relationships/slide" Target="/ppt/slides/slide7.xml" Id="R68bcec83e1da48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afa8f64fc043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d0c24cd034fad" /><Relationship Type="http://schemas.openxmlformats.org/officeDocument/2006/relationships/theme" Target="/ppt/slideMasters/theme/theme1.xml" Id="Rf20c0fd3634e4d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5d0c24cd034f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27cf2219c40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7d399b93343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572ed99fb4f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77118933148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4b32fa9c94b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a146f78764f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b19ce345844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BULL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FINANS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−18 746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6 120 598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NILSEN  –  22,1 %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ALHAUG  –  17,8 %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SOKAM INVEST AS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SLETTEBØ MARKEDSRÅDGIVNING AS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EYVIND NÅRSTAD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HOVLAND  –  8,2 %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Grannesveien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930 069 817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FINANS AS</a:t>
            </a:r>
          </a:p>
        </p:txBody>
      </p:sp>
    </p:spTree>
  </p:cSld>
  <p:clrMapOvr>
    <a:masterClrMapping xmlns:a="http://schemas.openxmlformats.org/drawingml/2006/main"/>
  </p:clrMapOvr>
</p:sld>
</file>