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a95391f1a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94aad56774e1b"/>
  </p:sldMasterIdLst>
  <p:sldIdLst>
    <p:sldId xmlns:r="http://schemas.openxmlformats.org/officeDocument/2006/relationships" id="256" r:id="R11f016e9d6d0449e"/>
    <p:sldId xmlns:r="http://schemas.openxmlformats.org/officeDocument/2006/relationships" id="257" r:id="Rb3a7fb3b2f124fec"/>
    <p:sldId xmlns:r="http://schemas.openxmlformats.org/officeDocument/2006/relationships" id="258" r:id="R1c57d79509a1456c"/>
    <p:sldId xmlns:r="http://schemas.openxmlformats.org/officeDocument/2006/relationships" id="259" r:id="R847920f163f046c0"/>
    <p:sldId xmlns:r="http://schemas.openxmlformats.org/officeDocument/2006/relationships" id="260" r:id="Rce57a2f8026c4e81"/>
    <p:sldId xmlns:r="http://schemas.openxmlformats.org/officeDocument/2006/relationships" id="261" r:id="R7c0a3818f9fc461f"/>
    <p:sldId xmlns:r="http://schemas.openxmlformats.org/officeDocument/2006/relationships" id="262" r:id="Rba6dfa8bf5ed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94aad56774e1b" /><Relationship Type="http://schemas.openxmlformats.org/officeDocument/2006/relationships/slide" Target="/ppt/slides/slide1.xml" Id="R11f016e9d6d0449e" /><Relationship Type="http://schemas.openxmlformats.org/officeDocument/2006/relationships/slide" Target="/ppt/slides/slide2.xml" Id="Rb3a7fb3b2f124fec" /><Relationship Type="http://schemas.openxmlformats.org/officeDocument/2006/relationships/slide" Target="/ppt/slides/slide3.xml" Id="R1c57d79509a1456c" /><Relationship Type="http://schemas.openxmlformats.org/officeDocument/2006/relationships/slide" Target="/ppt/slides/slide4.xml" Id="R847920f163f046c0" /><Relationship Type="http://schemas.openxmlformats.org/officeDocument/2006/relationships/slide" Target="/ppt/slides/slide5.xml" Id="Rce57a2f8026c4e81" /><Relationship Type="http://schemas.openxmlformats.org/officeDocument/2006/relationships/slide" Target="/ppt/slides/slide6.xml" Id="R7c0a3818f9fc461f" /><Relationship Type="http://schemas.openxmlformats.org/officeDocument/2006/relationships/slide" Target="/ppt/slides/slide7.xml" Id="Rba6dfa8bf5ed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4a99024ea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44e675c94e81" /><Relationship Type="http://schemas.openxmlformats.org/officeDocument/2006/relationships/theme" Target="/ppt/slideMasters/theme/theme1.xml" Id="Rfbe341d0ad38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b44e675c9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91078e59d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9e94536c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7c68a1f0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0c517190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dea168ca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000a9e86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0f9cc8b9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