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5e5402e96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4c90f04fb4134"/>
  </p:sldMasterIdLst>
  <p:sldIdLst>
    <p:sldId xmlns:r="http://schemas.openxmlformats.org/officeDocument/2006/relationships" id="256" r:id="R5bda79e1409746a1"/>
    <p:sldId xmlns:r="http://schemas.openxmlformats.org/officeDocument/2006/relationships" id="257" r:id="R0271443b074945ef"/>
    <p:sldId xmlns:r="http://schemas.openxmlformats.org/officeDocument/2006/relationships" id="258" r:id="R9ee41ee3a5244379"/>
    <p:sldId xmlns:r="http://schemas.openxmlformats.org/officeDocument/2006/relationships" id="259" r:id="R0d785d0997ba4a59"/>
    <p:sldId xmlns:r="http://schemas.openxmlformats.org/officeDocument/2006/relationships" id="260" r:id="R674fac0c27a4469e"/>
    <p:sldId xmlns:r="http://schemas.openxmlformats.org/officeDocument/2006/relationships" id="261" r:id="Re562f647e08a488f"/>
    <p:sldId xmlns:r="http://schemas.openxmlformats.org/officeDocument/2006/relationships" id="262" r:id="R4d71a1543b9a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4c90f04fb4134" /><Relationship Type="http://schemas.openxmlformats.org/officeDocument/2006/relationships/slide" Target="/ppt/slides/slide1.xml" Id="R5bda79e1409746a1" /><Relationship Type="http://schemas.openxmlformats.org/officeDocument/2006/relationships/slide" Target="/ppt/slides/slide2.xml" Id="R0271443b074945ef" /><Relationship Type="http://schemas.openxmlformats.org/officeDocument/2006/relationships/slide" Target="/ppt/slides/slide3.xml" Id="R9ee41ee3a5244379" /><Relationship Type="http://schemas.openxmlformats.org/officeDocument/2006/relationships/slide" Target="/ppt/slides/slide4.xml" Id="R0d785d0997ba4a59" /><Relationship Type="http://schemas.openxmlformats.org/officeDocument/2006/relationships/slide" Target="/ppt/slides/slide5.xml" Id="R674fac0c27a4469e" /><Relationship Type="http://schemas.openxmlformats.org/officeDocument/2006/relationships/slide" Target="/ppt/slides/slide6.xml" Id="Re562f647e08a488f" /><Relationship Type="http://schemas.openxmlformats.org/officeDocument/2006/relationships/slide" Target="/ppt/slides/slide7.xml" Id="R4d71a1543b9a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df2e41681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cce32f2a4b22" /><Relationship Type="http://schemas.openxmlformats.org/officeDocument/2006/relationships/theme" Target="/ppt/slideMasters/theme/theme1.xml" Id="Re87c60dc771d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5cce32f2a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02b164cbe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38921a629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9d096a063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1334e96e6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107490c7a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ab9ab55b74d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c9f9f1499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13 915 156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