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af7aa0eda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f082da31664566"/>
  </p:sldMasterIdLst>
  <p:sldIdLst>
    <p:sldId xmlns:r="http://schemas.openxmlformats.org/officeDocument/2006/relationships" id="256" r:id="Rdde94b643a4c45c1"/>
    <p:sldId xmlns:r="http://schemas.openxmlformats.org/officeDocument/2006/relationships" id="257" r:id="Rcad79ac691f34c5e"/>
    <p:sldId xmlns:r="http://schemas.openxmlformats.org/officeDocument/2006/relationships" id="258" r:id="R14ba816689254fd2"/>
    <p:sldId xmlns:r="http://schemas.openxmlformats.org/officeDocument/2006/relationships" id="259" r:id="Re0bef20797474e16"/>
    <p:sldId xmlns:r="http://schemas.openxmlformats.org/officeDocument/2006/relationships" id="260" r:id="Rdd0df3fd78014f6b"/>
    <p:sldId xmlns:r="http://schemas.openxmlformats.org/officeDocument/2006/relationships" id="261" r:id="R4d48a95c65ae4ef7"/>
    <p:sldId xmlns:r="http://schemas.openxmlformats.org/officeDocument/2006/relationships" id="262" r:id="Rd5b706bf79e9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082da31664566" /><Relationship Type="http://schemas.openxmlformats.org/officeDocument/2006/relationships/slide" Target="/ppt/slides/slide1.xml" Id="Rdde94b643a4c45c1" /><Relationship Type="http://schemas.openxmlformats.org/officeDocument/2006/relationships/slide" Target="/ppt/slides/slide2.xml" Id="Rcad79ac691f34c5e" /><Relationship Type="http://schemas.openxmlformats.org/officeDocument/2006/relationships/slide" Target="/ppt/slides/slide3.xml" Id="R14ba816689254fd2" /><Relationship Type="http://schemas.openxmlformats.org/officeDocument/2006/relationships/slide" Target="/ppt/slides/slide4.xml" Id="Re0bef20797474e16" /><Relationship Type="http://schemas.openxmlformats.org/officeDocument/2006/relationships/slide" Target="/ppt/slides/slide5.xml" Id="Rdd0df3fd78014f6b" /><Relationship Type="http://schemas.openxmlformats.org/officeDocument/2006/relationships/slide" Target="/ppt/slides/slide6.xml" Id="R4d48a95c65ae4ef7" /><Relationship Type="http://schemas.openxmlformats.org/officeDocument/2006/relationships/slide" Target="/ppt/slides/slide7.xml" Id="Rd5b706bf79e9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4b1c7e8624d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bae95aa7a4f36" /><Relationship Type="http://schemas.openxmlformats.org/officeDocument/2006/relationships/theme" Target="/ppt/slideMasters/theme/theme1.xml" Id="R14eb6888764c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3bae95aa7a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53aae737846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3ad9fdc4a49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555580e7649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f74cf355643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1d4c1c81b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0da2c126a41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57340f6d4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AKVAMARIN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AKVAMARIN FORVALTNING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617 606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43 132 133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118 424 986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&amp; J HOLDING AS  –  94,8 %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BALTO ASSET MANAGEMENT AS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Daugstadvegen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930 079 596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