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d5b8b966b44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95aa47dc8b4217"/>
  </p:sldMasterIdLst>
  <p:sldIdLst>
    <p:sldId xmlns:r="http://schemas.openxmlformats.org/officeDocument/2006/relationships" id="256" r:id="R24035efa086c4c03"/>
    <p:sldId xmlns:r="http://schemas.openxmlformats.org/officeDocument/2006/relationships" id="257" r:id="Rca8cfcc57a304d63"/>
    <p:sldId xmlns:r="http://schemas.openxmlformats.org/officeDocument/2006/relationships" id="258" r:id="R9d4303305fae419a"/>
    <p:sldId xmlns:r="http://schemas.openxmlformats.org/officeDocument/2006/relationships" id="259" r:id="R758f2ef602804725"/>
    <p:sldId xmlns:r="http://schemas.openxmlformats.org/officeDocument/2006/relationships" id="260" r:id="R90f8af5ca4c045d9"/>
    <p:sldId xmlns:r="http://schemas.openxmlformats.org/officeDocument/2006/relationships" id="261" r:id="Rc24c43b4031248d0"/>
    <p:sldId xmlns:r="http://schemas.openxmlformats.org/officeDocument/2006/relationships" id="262" r:id="Ra3b69a30d7a64f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5aa47dc8b4217" /><Relationship Type="http://schemas.openxmlformats.org/officeDocument/2006/relationships/slide" Target="/ppt/slides/slide1.xml" Id="R24035efa086c4c03" /><Relationship Type="http://schemas.openxmlformats.org/officeDocument/2006/relationships/slide" Target="/ppt/slides/slide2.xml" Id="Rca8cfcc57a304d63" /><Relationship Type="http://schemas.openxmlformats.org/officeDocument/2006/relationships/slide" Target="/ppt/slides/slide3.xml" Id="R9d4303305fae419a" /><Relationship Type="http://schemas.openxmlformats.org/officeDocument/2006/relationships/slide" Target="/ppt/slides/slide4.xml" Id="R758f2ef602804725" /><Relationship Type="http://schemas.openxmlformats.org/officeDocument/2006/relationships/slide" Target="/ppt/slides/slide5.xml" Id="R90f8af5ca4c045d9" /><Relationship Type="http://schemas.openxmlformats.org/officeDocument/2006/relationships/slide" Target="/ppt/slides/slide6.xml" Id="Rc24c43b4031248d0" /><Relationship Type="http://schemas.openxmlformats.org/officeDocument/2006/relationships/slide" Target="/ppt/slides/slide7.xml" Id="Ra3b69a30d7a64f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45551cc714d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16a81a7784bb7" /><Relationship Type="http://schemas.openxmlformats.org/officeDocument/2006/relationships/theme" Target="/ppt/slideMasters/theme/theme1.xml" Id="R9be0df0e53d244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16a81a778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bc8774e1540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9f8a5975344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9ac1f9bd946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81b150fe644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b2578552949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1b18ab2f74b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c8a9ea9dc46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LORENTZEN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LORENTZEN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17 867 045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160 427 411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303 933 327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348 863 835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KVARTAL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MALEXCO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GRANSTUEN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CHAPEL HILL INVEST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INVESTORIUS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 CBL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14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930 100 102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