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63e14e28f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25ec058be4dd3"/>
  </p:sldMasterIdLst>
  <p:sldIdLst>
    <p:sldId xmlns:r="http://schemas.openxmlformats.org/officeDocument/2006/relationships" id="256" r:id="R9ca35678750c46da"/>
    <p:sldId xmlns:r="http://schemas.openxmlformats.org/officeDocument/2006/relationships" id="257" r:id="R96593e05de754ec7"/>
    <p:sldId xmlns:r="http://schemas.openxmlformats.org/officeDocument/2006/relationships" id="258" r:id="Rf676448d79b147fe"/>
    <p:sldId xmlns:r="http://schemas.openxmlformats.org/officeDocument/2006/relationships" id="259" r:id="Rae2d042ffdbc4150"/>
    <p:sldId xmlns:r="http://schemas.openxmlformats.org/officeDocument/2006/relationships" id="260" r:id="Rb9298927da12412c"/>
    <p:sldId xmlns:r="http://schemas.openxmlformats.org/officeDocument/2006/relationships" id="261" r:id="R503dc6180c144d18"/>
    <p:sldId xmlns:r="http://schemas.openxmlformats.org/officeDocument/2006/relationships" id="262" r:id="R843562fe0b17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25ec058be4dd3" /><Relationship Type="http://schemas.openxmlformats.org/officeDocument/2006/relationships/slide" Target="/ppt/slides/slide1.xml" Id="R9ca35678750c46da" /><Relationship Type="http://schemas.openxmlformats.org/officeDocument/2006/relationships/slide" Target="/ppt/slides/slide2.xml" Id="R96593e05de754ec7" /><Relationship Type="http://schemas.openxmlformats.org/officeDocument/2006/relationships/slide" Target="/ppt/slides/slide3.xml" Id="Rf676448d79b147fe" /><Relationship Type="http://schemas.openxmlformats.org/officeDocument/2006/relationships/slide" Target="/ppt/slides/slide4.xml" Id="Rae2d042ffdbc4150" /><Relationship Type="http://schemas.openxmlformats.org/officeDocument/2006/relationships/slide" Target="/ppt/slides/slide5.xml" Id="Rb9298927da12412c" /><Relationship Type="http://schemas.openxmlformats.org/officeDocument/2006/relationships/slide" Target="/ppt/slides/slide6.xml" Id="R503dc6180c144d18" /><Relationship Type="http://schemas.openxmlformats.org/officeDocument/2006/relationships/slide" Target="/ppt/slides/slide7.xml" Id="R843562fe0b17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337ea8f34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88b5eba834e82" /><Relationship Type="http://schemas.openxmlformats.org/officeDocument/2006/relationships/theme" Target="/ppt/slideMasters/theme/theme1.xml" Id="R8b5418aa8834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88b5eba83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9d5382c2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dd494e70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ed1b409d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447def70f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0b22e8516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56e06bda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c2fe53d4c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SAMUELSEN TØMMERVÅG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930 120 928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T HOLDING AS</a:t>
            </a:r>
          </a:p>
        </p:txBody>
      </p:sp>
    </p:spTree>
  </p:cSld>
  <p:clrMapOvr>
    <a:masterClrMapping xmlns:a="http://schemas.openxmlformats.org/drawingml/2006/main"/>
  </p:clrMapOvr>
</p:sld>
</file>