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c97f0fb0e144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e1c45f2db5420f"/>
  </p:sldMasterIdLst>
  <p:sldIdLst>
    <p:sldId xmlns:r="http://schemas.openxmlformats.org/officeDocument/2006/relationships" id="256" r:id="R9fc5a7fc6ee84646"/>
    <p:sldId xmlns:r="http://schemas.openxmlformats.org/officeDocument/2006/relationships" id="257" r:id="R8071bf9869e646f1"/>
    <p:sldId xmlns:r="http://schemas.openxmlformats.org/officeDocument/2006/relationships" id="258" r:id="R3685d4acc90e4ee6"/>
    <p:sldId xmlns:r="http://schemas.openxmlformats.org/officeDocument/2006/relationships" id="259" r:id="R7daada831eec445d"/>
    <p:sldId xmlns:r="http://schemas.openxmlformats.org/officeDocument/2006/relationships" id="260" r:id="Re3b13f3af47d44c8"/>
    <p:sldId xmlns:r="http://schemas.openxmlformats.org/officeDocument/2006/relationships" id="261" r:id="Rf80da91c45a4445a"/>
    <p:sldId xmlns:r="http://schemas.openxmlformats.org/officeDocument/2006/relationships" id="262" r:id="R49864031ce0249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e1c45f2db5420f" /><Relationship Type="http://schemas.openxmlformats.org/officeDocument/2006/relationships/slide" Target="/ppt/slides/slide1.xml" Id="R9fc5a7fc6ee84646" /><Relationship Type="http://schemas.openxmlformats.org/officeDocument/2006/relationships/slide" Target="/ppt/slides/slide2.xml" Id="R8071bf9869e646f1" /><Relationship Type="http://schemas.openxmlformats.org/officeDocument/2006/relationships/slide" Target="/ppt/slides/slide3.xml" Id="R3685d4acc90e4ee6" /><Relationship Type="http://schemas.openxmlformats.org/officeDocument/2006/relationships/slide" Target="/ppt/slides/slide4.xml" Id="R7daada831eec445d" /><Relationship Type="http://schemas.openxmlformats.org/officeDocument/2006/relationships/slide" Target="/ppt/slides/slide5.xml" Id="Re3b13f3af47d44c8" /><Relationship Type="http://schemas.openxmlformats.org/officeDocument/2006/relationships/slide" Target="/ppt/slides/slide6.xml" Id="Rf80da91c45a4445a" /><Relationship Type="http://schemas.openxmlformats.org/officeDocument/2006/relationships/slide" Target="/ppt/slides/slide7.xml" Id="R49864031ce0249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17bd79449f4a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0ed419f0f4afe" /><Relationship Type="http://schemas.openxmlformats.org/officeDocument/2006/relationships/theme" Target="/ppt/slideMasters/theme/theme1.xml" Id="R3b4d7847a0fd4c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70ed419f0f4a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84e37c78447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402cee08f4e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82bde9e8e4f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f6ce3fa0540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7af0bc78140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e8482c41d4d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ca02232294f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SØREIDE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SØREIDE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SØREIDE REVISJON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SØREIDE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SØREIDE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SØREIDE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2 690 501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841 196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664 935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1 545 993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1 931 959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SØREIDE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ANNE-MARI KAROLIUSSEN FLATERÅS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SØREIDE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 etg, Kanalveien 52C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post@soreiderevisjon.no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930 140 031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SØREIDE REVISJON AS</a:t>
            </a:r>
          </a:p>
        </p:txBody>
      </p:sp>
    </p:spTree>
  </p:cSld>
  <p:clrMapOvr>
    <a:masterClrMapping xmlns:a="http://schemas.openxmlformats.org/drawingml/2006/main"/>
  </p:clrMapOvr>
</p:sld>
</file>