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af00505ad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7becef0d94502"/>
  </p:sldMasterIdLst>
  <p:sldIdLst>
    <p:sldId xmlns:r="http://schemas.openxmlformats.org/officeDocument/2006/relationships" id="256" r:id="R3636287ce99147fc"/>
    <p:sldId xmlns:r="http://schemas.openxmlformats.org/officeDocument/2006/relationships" id="257" r:id="R93b0c2a4adc04fb0"/>
    <p:sldId xmlns:r="http://schemas.openxmlformats.org/officeDocument/2006/relationships" id="258" r:id="R576a3d6b39e84075"/>
    <p:sldId xmlns:r="http://schemas.openxmlformats.org/officeDocument/2006/relationships" id="259" r:id="Ra0ba0f46a54940dd"/>
    <p:sldId xmlns:r="http://schemas.openxmlformats.org/officeDocument/2006/relationships" id="260" r:id="R219f2740ed054304"/>
    <p:sldId xmlns:r="http://schemas.openxmlformats.org/officeDocument/2006/relationships" id="261" r:id="R61713e96827f4827"/>
    <p:sldId xmlns:r="http://schemas.openxmlformats.org/officeDocument/2006/relationships" id="262" r:id="R53af7fab20b4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7becef0d94502" /><Relationship Type="http://schemas.openxmlformats.org/officeDocument/2006/relationships/slide" Target="/ppt/slides/slide1.xml" Id="R3636287ce99147fc" /><Relationship Type="http://schemas.openxmlformats.org/officeDocument/2006/relationships/slide" Target="/ppt/slides/slide2.xml" Id="R93b0c2a4adc04fb0" /><Relationship Type="http://schemas.openxmlformats.org/officeDocument/2006/relationships/slide" Target="/ppt/slides/slide3.xml" Id="R576a3d6b39e84075" /><Relationship Type="http://schemas.openxmlformats.org/officeDocument/2006/relationships/slide" Target="/ppt/slides/slide4.xml" Id="Ra0ba0f46a54940dd" /><Relationship Type="http://schemas.openxmlformats.org/officeDocument/2006/relationships/slide" Target="/ppt/slides/slide5.xml" Id="R219f2740ed054304" /><Relationship Type="http://schemas.openxmlformats.org/officeDocument/2006/relationships/slide" Target="/ppt/slides/slide6.xml" Id="R61713e96827f4827" /><Relationship Type="http://schemas.openxmlformats.org/officeDocument/2006/relationships/slide" Target="/ppt/slides/slide7.xml" Id="R53af7fab20b4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9e23c91db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6eaa93c548d6" /><Relationship Type="http://schemas.openxmlformats.org/officeDocument/2006/relationships/theme" Target="/ppt/slideMasters/theme/theme1.xml" Id="Rc45195576f17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46eaa93c5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20bcf24a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0a5e4e39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1a48dc00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4fd953af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3b289f5d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c34ad3da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af48154d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&amp;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&amp; IT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11 849 618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3 315 899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40 829 720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59 512 200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JACOBSEN AS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JACOBSEN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MANDM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