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8ea307fc6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814adc78d4d77"/>
  </p:sldMasterIdLst>
  <p:sldIdLst>
    <p:sldId xmlns:r="http://schemas.openxmlformats.org/officeDocument/2006/relationships" id="256" r:id="Rdaa61bf9a86f4c8f"/>
    <p:sldId xmlns:r="http://schemas.openxmlformats.org/officeDocument/2006/relationships" id="257" r:id="R2ff04f0028424808"/>
    <p:sldId xmlns:r="http://schemas.openxmlformats.org/officeDocument/2006/relationships" id="258" r:id="Rc7969f9ae9e24734"/>
    <p:sldId xmlns:r="http://schemas.openxmlformats.org/officeDocument/2006/relationships" id="259" r:id="R2e8d83cfe8a148d3"/>
    <p:sldId xmlns:r="http://schemas.openxmlformats.org/officeDocument/2006/relationships" id="260" r:id="R255b3e9e4c074d11"/>
    <p:sldId xmlns:r="http://schemas.openxmlformats.org/officeDocument/2006/relationships" id="261" r:id="R681c55dd88bb4441"/>
    <p:sldId xmlns:r="http://schemas.openxmlformats.org/officeDocument/2006/relationships" id="262" r:id="R4b95789c75f0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814adc78d4d77" /><Relationship Type="http://schemas.openxmlformats.org/officeDocument/2006/relationships/slide" Target="/ppt/slides/slide1.xml" Id="Rdaa61bf9a86f4c8f" /><Relationship Type="http://schemas.openxmlformats.org/officeDocument/2006/relationships/slide" Target="/ppt/slides/slide2.xml" Id="R2ff04f0028424808" /><Relationship Type="http://schemas.openxmlformats.org/officeDocument/2006/relationships/slide" Target="/ppt/slides/slide3.xml" Id="Rc7969f9ae9e24734" /><Relationship Type="http://schemas.openxmlformats.org/officeDocument/2006/relationships/slide" Target="/ppt/slides/slide4.xml" Id="R2e8d83cfe8a148d3" /><Relationship Type="http://schemas.openxmlformats.org/officeDocument/2006/relationships/slide" Target="/ppt/slides/slide5.xml" Id="R255b3e9e4c074d11" /><Relationship Type="http://schemas.openxmlformats.org/officeDocument/2006/relationships/slide" Target="/ppt/slides/slide6.xml" Id="R681c55dd88bb4441" /><Relationship Type="http://schemas.openxmlformats.org/officeDocument/2006/relationships/slide" Target="/ppt/slides/slide7.xml" Id="R4b95789c75f0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bd3c6006a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ffa74b4784080" /><Relationship Type="http://schemas.openxmlformats.org/officeDocument/2006/relationships/theme" Target="/ppt/slideMasters/theme/theme1.xml" Id="Rb0e0d2904755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ffa74b478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2bc842ec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bc5992ef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a98bea61a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c1a39346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a8d794b3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68a40297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37a71fc3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STARMON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STARMON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2 215 561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KARINA HALSTENSEN BIRKELUND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Nystuveien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