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51c70b85e645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5dcc9c230c4b46"/>
  </p:sldMasterIdLst>
  <p:sldIdLst>
    <p:sldId xmlns:r="http://schemas.openxmlformats.org/officeDocument/2006/relationships" id="256" r:id="R8e7fc420feaf49c6"/>
    <p:sldId xmlns:r="http://schemas.openxmlformats.org/officeDocument/2006/relationships" id="257" r:id="Rd76dcf8d27654856"/>
    <p:sldId xmlns:r="http://schemas.openxmlformats.org/officeDocument/2006/relationships" id="258" r:id="R76939354ee354907"/>
    <p:sldId xmlns:r="http://schemas.openxmlformats.org/officeDocument/2006/relationships" id="259" r:id="R27dcc908f70e4189"/>
    <p:sldId xmlns:r="http://schemas.openxmlformats.org/officeDocument/2006/relationships" id="260" r:id="Rd4d85c381a1d4f78"/>
    <p:sldId xmlns:r="http://schemas.openxmlformats.org/officeDocument/2006/relationships" id="261" r:id="R9f76e2a0a4134e4d"/>
    <p:sldId xmlns:r="http://schemas.openxmlformats.org/officeDocument/2006/relationships" id="262" r:id="Rf2c4efa6cc504e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dcc9c230c4b46" /><Relationship Type="http://schemas.openxmlformats.org/officeDocument/2006/relationships/slide" Target="/ppt/slides/slide1.xml" Id="R8e7fc420feaf49c6" /><Relationship Type="http://schemas.openxmlformats.org/officeDocument/2006/relationships/slide" Target="/ppt/slides/slide2.xml" Id="Rd76dcf8d27654856" /><Relationship Type="http://schemas.openxmlformats.org/officeDocument/2006/relationships/slide" Target="/ppt/slides/slide3.xml" Id="R76939354ee354907" /><Relationship Type="http://schemas.openxmlformats.org/officeDocument/2006/relationships/slide" Target="/ppt/slides/slide4.xml" Id="R27dcc908f70e4189" /><Relationship Type="http://schemas.openxmlformats.org/officeDocument/2006/relationships/slide" Target="/ppt/slides/slide5.xml" Id="Rd4d85c381a1d4f78" /><Relationship Type="http://schemas.openxmlformats.org/officeDocument/2006/relationships/slide" Target="/ppt/slides/slide6.xml" Id="R9f76e2a0a4134e4d" /><Relationship Type="http://schemas.openxmlformats.org/officeDocument/2006/relationships/slide" Target="/ppt/slides/slide7.xml" Id="Rf2c4efa6cc504e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0fb6bde9f34d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dffcb360c4534" /><Relationship Type="http://schemas.openxmlformats.org/officeDocument/2006/relationships/theme" Target="/ppt/slideMasters/theme/theme1.xml" Id="Re88739ebc58f41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bdffcb360c45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8ccc64c0741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03dca473945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80e45e10749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05367288643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911abc92348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93ae64ace46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6652c093f4c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CHAZ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885 154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110 203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456 446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2 707 707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HEGGLAND SØVIK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930 172 065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