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b76da962b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b38f769714d9f"/>
  </p:sldMasterIdLst>
  <p:sldIdLst>
    <p:sldId xmlns:r="http://schemas.openxmlformats.org/officeDocument/2006/relationships" id="256" r:id="R34a5aeb826624032"/>
    <p:sldId xmlns:r="http://schemas.openxmlformats.org/officeDocument/2006/relationships" id="257" r:id="R0ca12c067d104a04"/>
    <p:sldId xmlns:r="http://schemas.openxmlformats.org/officeDocument/2006/relationships" id="258" r:id="R1ad27c93547a4291"/>
    <p:sldId xmlns:r="http://schemas.openxmlformats.org/officeDocument/2006/relationships" id="259" r:id="Rebff8dbc06094032"/>
    <p:sldId xmlns:r="http://schemas.openxmlformats.org/officeDocument/2006/relationships" id="260" r:id="R595198f6c3654f64"/>
    <p:sldId xmlns:r="http://schemas.openxmlformats.org/officeDocument/2006/relationships" id="261" r:id="R496282a161fd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b38f769714d9f" /><Relationship Type="http://schemas.openxmlformats.org/officeDocument/2006/relationships/slide" Target="/ppt/slides/slide1.xml" Id="R34a5aeb826624032" /><Relationship Type="http://schemas.openxmlformats.org/officeDocument/2006/relationships/slide" Target="/ppt/slides/slide2.xml" Id="R0ca12c067d104a04" /><Relationship Type="http://schemas.openxmlformats.org/officeDocument/2006/relationships/slide" Target="/ppt/slides/slide3.xml" Id="R1ad27c93547a4291" /><Relationship Type="http://schemas.openxmlformats.org/officeDocument/2006/relationships/slide" Target="/ppt/slides/slide4.xml" Id="Rebff8dbc06094032" /><Relationship Type="http://schemas.openxmlformats.org/officeDocument/2006/relationships/slide" Target="/ppt/slides/slide5.xml" Id="R595198f6c3654f64" /><Relationship Type="http://schemas.openxmlformats.org/officeDocument/2006/relationships/slide" Target="/ppt/slides/slide6.xml" Id="R496282a161fd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40ac177a0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c7a73ee414080" /><Relationship Type="http://schemas.openxmlformats.org/officeDocument/2006/relationships/theme" Target="/ppt/slideMasters/theme/theme1.xml" Id="Rbaab6409b9a0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c7a73ee41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9ff6aa06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36a6c980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7e532c084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9b84bd72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7efe04f2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85df8888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TEDDY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