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5220585e3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451ae532494425"/>
  </p:sldMasterIdLst>
  <p:sldIdLst>
    <p:sldId xmlns:r="http://schemas.openxmlformats.org/officeDocument/2006/relationships" id="256" r:id="R8321a43ce9fb4ca3"/>
    <p:sldId xmlns:r="http://schemas.openxmlformats.org/officeDocument/2006/relationships" id="257" r:id="R6f878dbd6f954646"/>
    <p:sldId xmlns:r="http://schemas.openxmlformats.org/officeDocument/2006/relationships" id="258" r:id="Rd0678c3889a94284"/>
    <p:sldId xmlns:r="http://schemas.openxmlformats.org/officeDocument/2006/relationships" id="259" r:id="R2db3537ce3024b71"/>
    <p:sldId xmlns:r="http://schemas.openxmlformats.org/officeDocument/2006/relationships" id="260" r:id="Rc5c7e244f70944db"/>
    <p:sldId xmlns:r="http://schemas.openxmlformats.org/officeDocument/2006/relationships" id="261" r:id="R8ec545d6b7af4e50"/>
    <p:sldId xmlns:r="http://schemas.openxmlformats.org/officeDocument/2006/relationships" id="262" r:id="R6dd5b8005261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51ae532494425" /><Relationship Type="http://schemas.openxmlformats.org/officeDocument/2006/relationships/slide" Target="/ppt/slides/slide1.xml" Id="R8321a43ce9fb4ca3" /><Relationship Type="http://schemas.openxmlformats.org/officeDocument/2006/relationships/slide" Target="/ppt/slides/slide2.xml" Id="R6f878dbd6f954646" /><Relationship Type="http://schemas.openxmlformats.org/officeDocument/2006/relationships/slide" Target="/ppt/slides/slide3.xml" Id="Rd0678c3889a94284" /><Relationship Type="http://schemas.openxmlformats.org/officeDocument/2006/relationships/slide" Target="/ppt/slides/slide4.xml" Id="R2db3537ce3024b71" /><Relationship Type="http://schemas.openxmlformats.org/officeDocument/2006/relationships/slide" Target="/ppt/slides/slide5.xml" Id="Rc5c7e244f70944db" /><Relationship Type="http://schemas.openxmlformats.org/officeDocument/2006/relationships/slide" Target="/ppt/slides/slide6.xml" Id="R8ec545d6b7af4e50" /><Relationship Type="http://schemas.openxmlformats.org/officeDocument/2006/relationships/slide" Target="/ppt/slides/slide7.xml" Id="R6dd5b8005261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485d43e6442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4e4421fa44f08" /><Relationship Type="http://schemas.openxmlformats.org/officeDocument/2006/relationships/theme" Target="/ppt/slideMasters/theme/theme1.xml" Id="R929a1a0be6b644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4e4421fa4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56dca4bbc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31bc2d3f8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8d14b4be4b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8ecc23504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44b1f8b14b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57fcadd7a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d9ae249e746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TEDDY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TEDDY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−1 092 915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22 879 160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22 396 253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24 441 285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HEYERDAHL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 HEYERDAHL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HEYERDAHL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41 12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930 181 021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TEDDY HOLDING AS</a:t>
            </a:r>
          </a:p>
        </p:txBody>
      </p:sp>
    </p:spTree>
  </p:cSld>
  <p:clrMapOvr>
    <a:masterClrMapping xmlns:a="http://schemas.openxmlformats.org/drawingml/2006/main"/>
  </p:clrMapOvr>
</p:sld>
</file>