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3b63f1422c4d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6ef6600453426a"/>
  </p:sldMasterIdLst>
  <p:sldIdLst>
    <p:sldId xmlns:r="http://schemas.openxmlformats.org/officeDocument/2006/relationships" id="256" r:id="R2e46e0fb872645a3"/>
    <p:sldId xmlns:r="http://schemas.openxmlformats.org/officeDocument/2006/relationships" id="257" r:id="Rc1b377c508534c53"/>
    <p:sldId xmlns:r="http://schemas.openxmlformats.org/officeDocument/2006/relationships" id="258" r:id="Raa6018dc510d401b"/>
    <p:sldId xmlns:r="http://schemas.openxmlformats.org/officeDocument/2006/relationships" id="259" r:id="R590b8ad44d72495e"/>
    <p:sldId xmlns:r="http://schemas.openxmlformats.org/officeDocument/2006/relationships" id="260" r:id="Rb592b9454aae4a37"/>
    <p:sldId xmlns:r="http://schemas.openxmlformats.org/officeDocument/2006/relationships" id="261" r:id="R99926938193a4bba"/>
    <p:sldId xmlns:r="http://schemas.openxmlformats.org/officeDocument/2006/relationships" id="262" r:id="R3e996fbb2daf4e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6ef6600453426a" /><Relationship Type="http://schemas.openxmlformats.org/officeDocument/2006/relationships/slide" Target="/ppt/slides/slide1.xml" Id="R2e46e0fb872645a3" /><Relationship Type="http://schemas.openxmlformats.org/officeDocument/2006/relationships/slide" Target="/ppt/slides/slide2.xml" Id="Rc1b377c508534c53" /><Relationship Type="http://schemas.openxmlformats.org/officeDocument/2006/relationships/slide" Target="/ppt/slides/slide3.xml" Id="Raa6018dc510d401b" /><Relationship Type="http://schemas.openxmlformats.org/officeDocument/2006/relationships/slide" Target="/ppt/slides/slide4.xml" Id="R590b8ad44d72495e" /><Relationship Type="http://schemas.openxmlformats.org/officeDocument/2006/relationships/slide" Target="/ppt/slides/slide5.xml" Id="Rb592b9454aae4a37" /><Relationship Type="http://schemas.openxmlformats.org/officeDocument/2006/relationships/slide" Target="/ppt/slides/slide6.xml" Id="R99926938193a4bba" /><Relationship Type="http://schemas.openxmlformats.org/officeDocument/2006/relationships/slide" Target="/ppt/slides/slide7.xml" Id="R3e996fbb2daf4e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d76f32a72943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331ad1fc343a2" /><Relationship Type="http://schemas.openxmlformats.org/officeDocument/2006/relationships/theme" Target="/ppt/slideMasters/theme/theme1.xml" Id="R69f6b090887646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c331ad1fc343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514fae98c4a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6f07711ed4e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5beb6a88641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a00d0bf3d4a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565eae96248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d8c1971ae4a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f63ce922a45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RRH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RRH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107 750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370 450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819 579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RIISE HONNINGDAL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Kløvadalen 12B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6007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930 189 995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RRH INVEST AS</a:t>
            </a:r>
          </a:p>
        </p:txBody>
      </p:sp>
    </p:spTree>
  </p:cSld>
  <p:clrMapOvr>
    <a:masterClrMapping xmlns:a="http://schemas.openxmlformats.org/drawingml/2006/main"/>
  </p:clrMapOvr>
</p:sld>
</file>