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1b3eef6ae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40283997b24b68"/>
  </p:sldMasterIdLst>
  <p:sldIdLst>
    <p:sldId xmlns:r="http://schemas.openxmlformats.org/officeDocument/2006/relationships" id="256" r:id="Rc5eec2a08a9a4f48"/>
    <p:sldId xmlns:r="http://schemas.openxmlformats.org/officeDocument/2006/relationships" id="257" r:id="R1714cdb78e264d61"/>
    <p:sldId xmlns:r="http://schemas.openxmlformats.org/officeDocument/2006/relationships" id="258" r:id="R306c2f731d7b4414"/>
    <p:sldId xmlns:r="http://schemas.openxmlformats.org/officeDocument/2006/relationships" id="259" r:id="R9aa2d4d2ada94461"/>
    <p:sldId xmlns:r="http://schemas.openxmlformats.org/officeDocument/2006/relationships" id="260" r:id="Reda35fa591fe4d4e"/>
    <p:sldId xmlns:r="http://schemas.openxmlformats.org/officeDocument/2006/relationships" id="261" r:id="R922f748e83684797"/>
    <p:sldId xmlns:r="http://schemas.openxmlformats.org/officeDocument/2006/relationships" id="262" r:id="R3e2b009fd75644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40283997b24b68" /><Relationship Type="http://schemas.openxmlformats.org/officeDocument/2006/relationships/slide" Target="/ppt/slides/slide1.xml" Id="Rc5eec2a08a9a4f48" /><Relationship Type="http://schemas.openxmlformats.org/officeDocument/2006/relationships/slide" Target="/ppt/slides/slide2.xml" Id="R1714cdb78e264d61" /><Relationship Type="http://schemas.openxmlformats.org/officeDocument/2006/relationships/slide" Target="/ppt/slides/slide3.xml" Id="R306c2f731d7b4414" /><Relationship Type="http://schemas.openxmlformats.org/officeDocument/2006/relationships/slide" Target="/ppt/slides/slide4.xml" Id="R9aa2d4d2ada94461" /><Relationship Type="http://schemas.openxmlformats.org/officeDocument/2006/relationships/slide" Target="/ppt/slides/slide5.xml" Id="Reda35fa591fe4d4e" /><Relationship Type="http://schemas.openxmlformats.org/officeDocument/2006/relationships/slide" Target="/ppt/slides/slide6.xml" Id="R922f748e83684797" /><Relationship Type="http://schemas.openxmlformats.org/officeDocument/2006/relationships/slide" Target="/ppt/slides/slide7.xml" Id="R3e2b009fd75644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2d113552f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48b1cfae54a2e" /><Relationship Type="http://schemas.openxmlformats.org/officeDocument/2006/relationships/theme" Target="/ppt/slideMasters/theme/theme1.xml" Id="Rfae92feea54848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48b1cfae5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f6a057a2b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36ba76fc848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04aaacb364b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b8c5bf438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7b4352d9f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e5b498d64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7914ef86c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STOREBRAND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ASSET MANAGEMENT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STOREBRAND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08880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930 208 868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STOREBRAND ASSET MANAGEMENT AS</a:t>
            </a:r>
          </a:p>
        </p:txBody>
      </p:sp>
    </p:spTree>
  </p:cSld>
  <p:clrMapOvr>
    <a:masterClrMapping xmlns:a="http://schemas.openxmlformats.org/drawingml/2006/main"/>
  </p:clrMapOvr>
</p:sld>
</file>