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056e60cad643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33eeb69b554e67"/>
  </p:sldMasterIdLst>
  <p:sldIdLst>
    <p:sldId xmlns:r="http://schemas.openxmlformats.org/officeDocument/2006/relationships" id="256" r:id="Rcffa075f644e4395"/>
    <p:sldId xmlns:r="http://schemas.openxmlformats.org/officeDocument/2006/relationships" id="257" r:id="Rcd2011320f154410"/>
    <p:sldId xmlns:r="http://schemas.openxmlformats.org/officeDocument/2006/relationships" id="258" r:id="R830596b9904748ce"/>
    <p:sldId xmlns:r="http://schemas.openxmlformats.org/officeDocument/2006/relationships" id="259" r:id="R14612496479b4934"/>
    <p:sldId xmlns:r="http://schemas.openxmlformats.org/officeDocument/2006/relationships" id="260" r:id="Ra4e95c34cd584df3"/>
    <p:sldId xmlns:r="http://schemas.openxmlformats.org/officeDocument/2006/relationships" id="261" r:id="R555624cd9bfa4bb9"/>
    <p:sldId xmlns:r="http://schemas.openxmlformats.org/officeDocument/2006/relationships" id="262" r:id="R54c43c037fdf4a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33eeb69b554e67" /><Relationship Type="http://schemas.openxmlformats.org/officeDocument/2006/relationships/slide" Target="/ppt/slides/slide1.xml" Id="Rcffa075f644e4395" /><Relationship Type="http://schemas.openxmlformats.org/officeDocument/2006/relationships/slide" Target="/ppt/slides/slide2.xml" Id="Rcd2011320f154410" /><Relationship Type="http://schemas.openxmlformats.org/officeDocument/2006/relationships/slide" Target="/ppt/slides/slide3.xml" Id="R830596b9904748ce" /><Relationship Type="http://schemas.openxmlformats.org/officeDocument/2006/relationships/slide" Target="/ppt/slides/slide4.xml" Id="R14612496479b4934" /><Relationship Type="http://schemas.openxmlformats.org/officeDocument/2006/relationships/slide" Target="/ppt/slides/slide5.xml" Id="Ra4e95c34cd584df3" /><Relationship Type="http://schemas.openxmlformats.org/officeDocument/2006/relationships/slide" Target="/ppt/slides/slide6.xml" Id="R555624cd9bfa4bb9" /><Relationship Type="http://schemas.openxmlformats.org/officeDocument/2006/relationships/slide" Target="/ppt/slides/slide7.xml" Id="R54c43c037fdf4a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99a64252f246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b6e53af2d84aed" /><Relationship Type="http://schemas.openxmlformats.org/officeDocument/2006/relationships/theme" Target="/ppt/slideMasters/theme/theme1.xml" Id="R6629948ee6434b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b6e53af2d84a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fab94824304f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024b38cba4e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9f68e782694b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a8474dd734c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08806c86274b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78e6fdaafb4c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65985e11ba4f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INNSIKT.AS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INNSIKT.AS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INNSIKT.AS AS ble etablert [år] og holder til i 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INNSIKT.AS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INNSIKT.AS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INNSIKT.AS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5 306 596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1 304 779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1 575 776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11 354 998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13 322 743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INNSIKT.AS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SIKTE ANALYSE AS  –  50,1 %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ONE2ONE.NO AS  –  49,9 %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INNSIKT.AS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Trygve Forgaard, Bruveien 174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4158 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930 210 269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INNSIKT.AS AS</a:t>
            </a:r>
          </a:p>
        </p:txBody>
      </p:sp>
    </p:spTree>
  </p:cSld>
  <p:clrMapOvr>
    <a:masterClrMapping xmlns:a="http://schemas.openxmlformats.org/drawingml/2006/main"/>
  </p:clrMapOvr>
</p:sld>
</file>