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7eb7d187c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c947fba1b4ff4"/>
  </p:sldMasterIdLst>
  <p:sldIdLst>
    <p:sldId xmlns:r="http://schemas.openxmlformats.org/officeDocument/2006/relationships" id="256" r:id="R20b75b1c3f274427"/>
    <p:sldId xmlns:r="http://schemas.openxmlformats.org/officeDocument/2006/relationships" id="257" r:id="R07452c6dad46454c"/>
    <p:sldId xmlns:r="http://schemas.openxmlformats.org/officeDocument/2006/relationships" id="258" r:id="Ra7c9a5feaf514939"/>
    <p:sldId xmlns:r="http://schemas.openxmlformats.org/officeDocument/2006/relationships" id="259" r:id="R148c7f6624784c67"/>
    <p:sldId xmlns:r="http://schemas.openxmlformats.org/officeDocument/2006/relationships" id="260" r:id="Rff1c8e22957647c4"/>
    <p:sldId xmlns:r="http://schemas.openxmlformats.org/officeDocument/2006/relationships" id="261" r:id="Rb839b019cc824eb4"/>
    <p:sldId xmlns:r="http://schemas.openxmlformats.org/officeDocument/2006/relationships" id="262" r:id="R1014611dfe33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947fba1b4ff4" /><Relationship Type="http://schemas.openxmlformats.org/officeDocument/2006/relationships/slide" Target="/ppt/slides/slide1.xml" Id="R20b75b1c3f274427" /><Relationship Type="http://schemas.openxmlformats.org/officeDocument/2006/relationships/slide" Target="/ppt/slides/slide2.xml" Id="R07452c6dad46454c" /><Relationship Type="http://schemas.openxmlformats.org/officeDocument/2006/relationships/slide" Target="/ppt/slides/slide3.xml" Id="Ra7c9a5feaf514939" /><Relationship Type="http://schemas.openxmlformats.org/officeDocument/2006/relationships/slide" Target="/ppt/slides/slide4.xml" Id="R148c7f6624784c67" /><Relationship Type="http://schemas.openxmlformats.org/officeDocument/2006/relationships/slide" Target="/ppt/slides/slide5.xml" Id="Rff1c8e22957647c4" /><Relationship Type="http://schemas.openxmlformats.org/officeDocument/2006/relationships/slide" Target="/ppt/slides/slide6.xml" Id="Rb839b019cc824eb4" /><Relationship Type="http://schemas.openxmlformats.org/officeDocument/2006/relationships/slide" Target="/ppt/slides/slide7.xml" Id="R1014611dfe33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305f23c70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640c1b76149ae" /><Relationship Type="http://schemas.openxmlformats.org/officeDocument/2006/relationships/theme" Target="/ppt/slideMasters/theme/theme1.xml" Id="Re92a0c45cf50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640c1b761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94f17054c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ad2a834e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ba26371e8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16a9b8360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480664b9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d43e7d934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7b414072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TJEMSLAND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TJEMSLAND REVISJON &amp; RÅDGIVNING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3 819 325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MARTINSEN TJEMSLAND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KRISTIAN TJEMSLAND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Solakrossvegen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TJEMSLAND REVISJON &amp; RÅDGIVNING AS</a:t>
            </a:r>
          </a:p>
        </p:txBody>
      </p:sp>
    </p:spTree>
  </p:cSld>
  <p:clrMapOvr>
    <a:masterClrMapping xmlns:a="http://schemas.openxmlformats.org/drawingml/2006/main"/>
  </p:clrMapOvr>
</p:sld>
</file>