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01de8aab4b46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8245d6185b4db0"/>
  </p:sldMasterIdLst>
  <p:sldIdLst>
    <p:sldId xmlns:r="http://schemas.openxmlformats.org/officeDocument/2006/relationships" id="256" r:id="R01872e418fc54db0"/>
    <p:sldId xmlns:r="http://schemas.openxmlformats.org/officeDocument/2006/relationships" id="257" r:id="Rb1a0f8b47eea4912"/>
    <p:sldId xmlns:r="http://schemas.openxmlformats.org/officeDocument/2006/relationships" id="258" r:id="R3a6c1bdb50ef4bc1"/>
    <p:sldId xmlns:r="http://schemas.openxmlformats.org/officeDocument/2006/relationships" id="259" r:id="R82e9734d236b4a1d"/>
    <p:sldId xmlns:r="http://schemas.openxmlformats.org/officeDocument/2006/relationships" id="260" r:id="Rd90c1b45c337466a"/>
    <p:sldId xmlns:r="http://schemas.openxmlformats.org/officeDocument/2006/relationships" id="261" r:id="Re37e47780f3a4a64"/>
    <p:sldId xmlns:r="http://schemas.openxmlformats.org/officeDocument/2006/relationships" id="262" r:id="Rb1f0c13cda2343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245d6185b4db0" /><Relationship Type="http://schemas.openxmlformats.org/officeDocument/2006/relationships/slide" Target="/ppt/slides/slide1.xml" Id="R01872e418fc54db0" /><Relationship Type="http://schemas.openxmlformats.org/officeDocument/2006/relationships/slide" Target="/ppt/slides/slide2.xml" Id="Rb1a0f8b47eea4912" /><Relationship Type="http://schemas.openxmlformats.org/officeDocument/2006/relationships/slide" Target="/ppt/slides/slide3.xml" Id="R3a6c1bdb50ef4bc1" /><Relationship Type="http://schemas.openxmlformats.org/officeDocument/2006/relationships/slide" Target="/ppt/slides/slide4.xml" Id="R82e9734d236b4a1d" /><Relationship Type="http://schemas.openxmlformats.org/officeDocument/2006/relationships/slide" Target="/ppt/slides/slide5.xml" Id="Rd90c1b45c337466a" /><Relationship Type="http://schemas.openxmlformats.org/officeDocument/2006/relationships/slide" Target="/ppt/slides/slide6.xml" Id="Re37e47780f3a4a64" /><Relationship Type="http://schemas.openxmlformats.org/officeDocument/2006/relationships/slide" Target="/ppt/slides/slide7.xml" Id="Rb1f0c13cda2343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5cbcad76841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9ec90106540f7" /><Relationship Type="http://schemas.openxmlformats.org/officeDocument/2006/relationships/theme" Target="/ppt/slideMasters/theme/theme1.xml" Id="R7aab3e3968ae48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59ec90106540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d2ede3e1243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a20298eb3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f52ae66ab43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cbd8208544d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36d00e14243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718458d334f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4bd894948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FRANTSEN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FRANTSEN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−660 858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5 021 938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92 938 972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96 080 978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FRANTSEN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Siriskjeret 15, H601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930 225 614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