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c8492baa247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c0735539943c1"/>
  </p:sldMasterIdLst>
  <p:sldIdLst>
    <p:sldId xmlns:r="http://schemas.openxmlformats.org/officeDocument/2006/relationships" id="256" r:id="Rb01cfb57c581411e"/>
    <p:sldId xmlns:r="http://schemas.openxmlformats.org/officeDocument/2006/relationships" id="257" r:id="Rd6788b4482804a0a"/>
    <p:sldId xmlns:r="http://schemas.openxmlformats.org/officeDocument/2006/relationships" id="258" r:id="Rb4e6d173ef1b435d"/>
    <p:sldId xmlns:r="http://schemas.openxmlformats.org/officeDocument/2006/relationships" id="259" r:id="R86d64ca30b7f45a1"/>
    <p:sldId xmlns:r="http://schemas.openxmlformats.org/officeDocument/2006/relationships" id="260" r:id="Rcc0ea08dcf76468b"/>
    <p:sldId xmlns:r="http://schemas.openxmlformats.org/officeDocument/2006/relationships" id="261" r:id="R2d51e6dde563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c0735539943c1" /><Relationship Type="http://schemas.openxmlformats.org/officeDocument/2006/relationships/slide" Target="/ppt/slides/slide1.xml" Id="Rb01cfb57c581411e" /><Relationship Type="http://schemas.openxmlformats.org/officeDocument/2006/relationships/slide" Target="/ppt/slides/slide2.xml" Id="Rd6788b4482804a0a" /><Relationship Type="http://schemas.openxmlformats.org/officeDocument/2006/relationships/slide" Target="/ppt/slides/slide3.xml" Id="Rb4e6d173ef1b435d" /><Relationship Type="http://schemas.openxmlformats.org/officeDocument/2006/relationships/slide" Target="/ppt/slides/slide4.xml" Id="R86d64ca30b7f45a1" /><Relationship Type="http://schemas.openxmlformats.org/officeDocument/2006/relationships/slide" Target="/ppt/slides/slide5.xml" Id="Rcc0ea08dcf76468b" /><Relationship Type="http://schemas.openxmlformats.org/officeDocument/2006/relationships/slide" Target="/ppt/slides/slide6.xml" Id="R2d51e6dde563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67defd5cf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546457acf4f8f" /><Relationship Type="http://schemas.openxmlformats.org/officeDocument/2006/relationships/theme" Target="/ppt/slideMasters/theme/theme1.xml" Id="R5a0e6ddca2dc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546457acf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53287acb9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154bd2f3f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f55d433e7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90a6b1ff1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44a3fd3af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c7942f91040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