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66215e9058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ec6876b1b4eed"/>
  </p:sldMasterIdLst>
  <p:sldIdLst>
    <p:sldId xmlns:r="http://schemas.openxmlformats.org/officeDocument/2006/relationships" id="256" r:id="R5cd657f3a42b4b5a"/>
    <p:sldId xmlns:r="http://schemas.openxmlformats.org/officeDocument/2006/relationships" id="257" r:id="R17b07121801644f2"/>
    <p:sldId xmlns:r="http://schemas.openxmlformats.org/officeDocument/2006/relationships" id="258" r:id="Rb173fda6e84b4ead"/>
    <p:sldId xmlns:r="http://schemas.openxmlformats.org/officeDocument/2006/relationships" id="259" r:id="R68f33c375b8b4d35"/>
    <p:sldId xmlns:r="http://schemas.openxmlformats.org/officeDocument/2006/relationships" id="260" r:id="R695dcb2e0ca546e9"/>
    <p:sldId xmlns:r="http://schemas.openxmlformats.org/officeDocument/2006/relationships" id="261" r:id="R8849e1fb0e4e48f2"/>
    <p:sldId xmlns:r="http://schemas.openxmlformats.org/officeDocument/2006/relationships" id="262" r:id="Rc7cf8de88ae3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ec6876b1b4eed" /><Relationship Type="http://schemas.openxmlformats.org/officeDocument/2006/relationships/slide" Target="/ppt/slides/slide1.xml" Id="R5cd657f3a42b4b5a" /><Relationship Type="http://schemas.openxmlformats.org/officeDocument/2006/relationships/slide" Target="/ppt/slides/slide2.xml" Id="R17b07121801644f2" /><Relationship Type="http://schemas.openxmlformats.org/officeDocument/2006/relationships/slide" Target="/ppt/slides/slide3.xml" Id="Rb173fda6e84b4ead" /><Relationship Type="http://schemas.openxmlformats.org/officeDocument/2006/relationships/slide" Target="/ppt/slides/slide4.xml" Id="R68f33c375b8b4d35" /><Relationship Type="http://schemas.openxmlformats.org/officeDocument/2006/relationships/slide" Target="/ppt/slides/slide5.xml" Id="R695dcb2e0ca546e9" /><Relationship Type="http://schemas.openxmlformats.org/officeDocument/2006/relationships/slide" Target="/ppt/slides/slide6.xml" Id="R8849e1fb0e4e48f2" /><Relationship Type="http://schemas.openxmlformats.org/officeDocument/2006/relationships/slide" Target="/ppt/slides/slide7.xml" Id="Rc7cf8de88ae3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53cc6a3ca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081bb128d49a3" /><Relationship Type="http://schemas.openxmlformats.org/officeDocument/2006/relationships/theme" Target="/ppt/slideMasters/theme/theme1.xml" Id="R2ddda0f276f440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081bb128d49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28fafce0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1a8e93256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1f18074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747e1860f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210746b514f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d1651ef9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18a8e25b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