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cedb033e0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464bf42c644d1"/>
  </p:sldMasterIdLst>
  <p:sldIdLst>
    <p:sldId xmlns:r="http://schemas.openxmlformats.org/officeDocument/2006/relationships" id="256" r:id="R536b93350ae141c1"/>
    <p:sldId xmlns:r="http://schemas.openxmlformats.org/officeDocument/2006/relationships" id="257" r:id="Rd8c53df7d33b440a"/>
    <p:sldId xmlns:r="http://schemas.openxmlformats.org/officeDocument/2006/relationships" id="258" r:id="Rb2108b9a0f7046ce"/>
    <p:sldId xmlns:r="http://schemas.openxmlformats.org/officeDocument/2006/relationships" id="259" r:id="R5a6cea9f362746bd"/>
    <p:sldId xmlns:r="http://schemas.openxmlformats.org/officeDocument/2006/relationships" id="260" r:id="Rfa9f9ee5af264b8b"/>
    <p:sldId xmlns:r="http://schemas.openxmlformats.org/officeDocument/2006/relationships" id="261" r:id="R892263dcf92449fc"/>
    <p:sldId xmlns:r="http://schemas.openxmlformats.org/officeDocument/2006/relationships" id="262" r:id="Recb5387600f5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464bf42c644d1" /><Relationship Type="http://schemas.openxmlformats.org/officeDocument/2006/relationships/slide" Target="/ppt/slides/slide1.xml" Id="R536b93350ae141c1" /><Relationship Type="http://schemas.openxmlformats.org/officeDocument/2006/relationships/slide" Target="/ppt/slides/slide2.xml" Id="Rd8c53df7d33b440a" /><Relationship Type="http://schemas.openxmlformats.org/officeDocument/2006/relationships/slide" Target="/ppt/slides/slide3.xml" Id="Rb2108b9a0f7046ce" /><Relationship Type="http://schemas.openxmlformats.org/officeDocument/2006/relationships/slide" Target="/ppt/slides/slide4.xml" Id="R5a6cea9f362746bd" /><Relationship Type="http://schemas.openxmlformats.org/officeDocument/2006/relationships/slide" Target="/ppt/slides/slide5.xml" Id="Rfa9f9ee5af264b8b" /><Relationship Type="http://schemas.openxmlformats.org/officeDocument/2006/relationships/slide" Target="/ppt/slides/slide6.xml" Id="R892263dcf92449fc" /><Relationship Type="http://schemas.openxmlformats.org/officeDocument/2006/relationships/slide" Target="/ppt/slides/slide7.xml" Id="Recb5387600f5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dfc09d6dc4e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1d1fa91224e10" /><Relationship Type="http://schemas.openxmlformats.org/officeDocument/2006/relationships/theme" Target="/ppt/slideMasters/theme/theme1.xml" Id="Rb9da778a1455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1d1fa91224e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a6c1be44f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0836d1a87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96fc9f4d4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73ae2badc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334fa4151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dd9182ec641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b4e9346d8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OPPOSITE LOCK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OPPOSITE LOCK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9 575 492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BERGSJØ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