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7b12b09564f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e0e669a6d46d0"/>
  </p:sldMasterIdLst>
  <p:sldIdLst>
    <p:sldId xmlns:r="http://schemas.openxmlformats.org/officeDocument/2006/relationships" id="256" r:id="R664ce4484b0142ee"/>
    <p:sldId xmlns:r="http://schemas.openxmlformats.org/officeDocument/2006/relationships" id="257" r:id="R2dfd767990604a3e"/>
    <p:sldId xmlns:r="http://schemas.openxmlformats.org/officeDocument/2006/relationships" id="258" r:id="R2db5d1e62fd945a2"/>
    <p:sldId xmlns:r="http://schemas.openxmlformats.org/officeDocument/2006/relationships" id="259" r:id="Rc8570d962bf44a43"/>
    <p:sldId xmlns:r="http://schemas.openxmlformats.org/officeDocument/2006/relationships" id="260" r:id="R8fbeb09f519c45f1"/>
    <p:sldId xmlns:r="http://schemas.openxmlformats.org/officeDocument/2006/relationships" id="261" r:id="Ra15da78cbaac41bd"/>
    <p:sldId xmlns:r="http://schemas.openxmlformats.org/officeDocument/2006/relationships" id="262" r:id="Rf5131bcfdf1a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e0e669a6d46d0" /><Relationship Type="http://schemas.openxmlformats.org/officeDocument/2006/relationships/slide" Target="/ppt/slides/slide1.xml" Id="R664ce4484b0142ee" /><Relationship Type="http://schemas.openxmlformats.org/officeDocument/2006/relationships/slide" Target="/ppt/slides/slide2.xml" Id="R2dfd767990604a3e" /><Relationship Type="http://schemas.openxmlformats.org/officeDocument/2006/relationships/slide" Target="/ppt/slides/slide3.xml" Id="R2db5d1e62fd945a2" /><Relationship Type="http://schemas.openxmlformats.org/officeDocument/2006/relationships/slide" Target="/ppt/slides/slide4.xml" Id="Rc8570d962bf44a43" /><Relationship Type="http://schemas.openxmlformats.org/officeDocument/2006/relationships/slide" Target="/ppt/slides/slide5.xml" Id="R8fbeb09f519c45f1" /><Relationship Type="http://schemas.openxmlformats.org/officeDocument/2006/relationships/slide" Target="/ppt/slides/slide6.xml" Id="Ra15da78cbaac41bd" /><Relationship Type="http://schemas.openxmlformats.org/officeDocument/2006/relationships/slide" Target="/ppt/slides/slide7.xml" Id="Rf5131bcfdf1a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1768480784d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2764915c542dc" /><Relationship Type="http://schemas.openxmlformats.org/officeDocument/2006/relationships/theme" Target="/ppt/slideMasters/theme/theme1.xml" Id="Rfaf041b349d2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02764915c5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9923748c8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d5b104d7f47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44fa289d747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88a5e62141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ff5c8a97b46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7d7ce6cec40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77b23473a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INTELLI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SERVICES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9 389 076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16 629 018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INTELLI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930 319 821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INTELLI SERVICES AS</a:t>
            </a:r>
          </a:p>
        </p:txBody>
      </p:sp>
    </p:spTree>
  </p:cSld>
  <p:clrMapOvr>
    <a:masterClrMapping xmlns:a="http://schemas.openxmlformats.org/drawingml/2006/main"/>
  </p:clrMapOvr>
</p:sld>
</file>