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976e6892e548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7c21358cf34cab"/>
  </p:sldMasterIdLst>
  <p:sldIdLst>
    <p:sldId xmlns:r="http://schemas.openxmlformats.org/officeDocument/2006/relationships" id="256" r:id="Rdb3f12a1d8354852"/>
    <p:sldId xmlns:r="http://schemas.openxmlformats.org/officeDocument/2006/relationships" id="257" r:id="R1fdd3db6923542cb"/>
    <p:sldId xmlns:r="http://schemas.openxmlformats.org/officeDocument/2006/relationships" id="258" r:id="R55d2543c713241f0"/>
    <p:sldId xmlns:r="http://schemas.openxmlformats.org/officeDocument/2006/relationships" id="259" r:id="R63220802e0bf48a9"/>
    <p:sldId xmlns:r="http://schemas.openxmlformats.org/officeDocument/2006/relationships" id="260" r:id="Ra576402fd31c4805"/>
    <p:sldId xmlns:r="http://schemas.openxmlformats.org/officeDocument/2006/relationships" id="261" r:id="R28c03cfb81e9453a"/>
    <p:sldId xmlns:r="http://schemas.openxmlformats.org/officeDocument/2006/relationships" id="262" r:id="R1d595068b4c14b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7c21358cf34cab" /><Relationship Type="http://schemas.openxmlformats.org/officeDocument/2006/relationships/slide" Target="/ppt/slides/slide1.xml" Id="Rdb3f12a1d8354852" /><Relationship Type="http://schemas.openxmlformats.org/officeDocument/2006/relationships/slide" Target="/ppt/slides/slide2.xml" Id="R1fdd3db6923542cb" /><Relationship Type="http://schemas.openxmlformats.org/officeDocument/2006/relationships/slide" Target="/ppt/slides/slide3.xml" Id="R55d2543c713241f0" /><Relationship Type="http://schemas.openxmlformats.org/officeDocument/2006/relationships/slide" Target="/ppt/slides/slide4.xml" Id="R63220802e0bf48a9" /><Relationship Type="http://schemas.openxmlformats.org/officeDocument/2006/relationships/slide" Target="/ppt/slides/slide5.xml" Id="Ra576402fd31c4805" /><Relationship Type="http://schemas.openxmlformats.org/officeDocument/2006/relationships/slide" Target="/ppt/slides/slide6.xml" Id="R28c03cfb81e9453a" /><Relationship Type="http://schemas.openxmlformats.org/officeDocument/2006/relationships/slide" Target="/ppt/slides/slide7.xml" Id="R1d595068b4c14b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a5ccb3c42d4b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ca63950fd459a" /><Relationship Type="http://schemas.openxmlformats.org/officeDocument/2006/relationships/theme" Target="/ppt/slideMasters/theme/theme1.xml" Id="R9b2e493ce40341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8ca63950fd45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38e1ff2cb4d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eced2973744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b96ef078c43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e535fcdc245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e71894d8942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80d40f5ae4a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292eac9fd48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SHJ INVEST AS ble etablert [år] og holder til i Storslett.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9 820 883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9 828 668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HOLM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Nordkjosveien 129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9157 Storslett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930 328 030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SHJ INVEST AS</a:t>
            </a:r>
          </a:p>
        </p:txBody>
      </p:sp>
    </p:spTree>
  </p:cSld>
  <p:clrMapOvr>
    <a:masterClrMapping xmlns:a="http://schemas.openxmlformats.org/drawingml/2006/main"/>
  </p:clrMapOvr>
</p:sld>
</file>