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405f59ecf847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f5ec3003ab4ec6"/>
  </p:sldMasterIdLst>
  <p:sldIdLst>
    <p:sldId xmlns:r="http://schemas.openxmlformats.org/officeDocument/2006/relationships" id="256" r:id="R4ec7eb9e55d7418e"/>
    <p:sldId xmlns:r="http://schemas.openxmlformats.org/officeDocument/2006/relationships" id="257" r:id="Rdab821422e4546e6"/>
    <p:sldId xmlns:r="http://schemas.openxmlformats.org/officeDocument/2006/relationships" id="258" r:id="Raf5a787457394ea4"/>
    <p:sldId xmlns:r="http://schemas.openxmlformats.org/officeDocument/2006/relationships" id="259" r:id="R1e07fe5eb98242b3"/>
    <p:sldId xmlns:r="http://schemas.openxmlformats.org/officeDocument/2006/relationships" id="260" r:id="R3dfc820149484dac"/>
    <p:sldId xmlns:r="http://schemas.openxmlformats.org/officeDocument/2006/relationships" id="261" r:id="R6b3c06a887194384"/>
    <p:sldId xmlns:r="http://schemas.openxmlformats.org/officeDocument/2006/relationships" id="262" r:id="Ra34774c1d27143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f5ec3003ab4ec6" /><Relationship Type="http://schemas.openxmlformats.org/officeDocument/2006/relationships/slide" Target="/ppt/slides/slide1.xml" Id="R4ec7eb9e55d7418e" /><Relationship Type="http://schemas.openxmlformats.org/officeDocument/2006/relationships/slide" Target="/ppt/slides/slide2.xml" Id="Rdab821422e4546e6" /><Relationship Type="http://schemas.openxmlformats.org/officeDocument/2006/relationships/slide" Target="/ppt/slides/slide3.xml" Id="Raf5a787457394ea4" /><Relationship Type="http://schemas.openxmlformats.org/officeDocument/2006/relationships/slide" Target="/ppt/slides/slide4.xml" Id="R1e07fe5eb98242b3" /><Relationship Type="http://schemas.openxmlformats.org/officeDocument/2006/relationships/slide" Target="/ppt/slides/slide5.xml" Id="R3dfc820149484dac" /><Relationship Type="http://schemas.openxmlformats.org/officeDocument/2006/relationships/slide" Target="/ppt/slides/slide6.xml" Id="R6b3c06a887194384" /><Relationship Type="http://schemas.openxmlformats.org/officeDocument/2006/relationships/slide" Target="/ppt/slides/slide7.xml" Id="Ra34774c1d27143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32b522b41746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1066d1648486d" /><Relationship Type="http://schemas.openxmlformats.org/officeDocument/2006/relationships/theme" Target="/ppt/slideMasters/theme/theme1.xml" Id="R0aa2c3eb136e43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c1066d164848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143df236943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20a436bcc4a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95906db9445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6c13737ac4a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393dca29440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52e6bdcb441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9c5754ee44d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UMIVIK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UMIVIK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UMIVIK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UMIVIK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UMIVIK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UMIVIK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16 681 707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16 731 700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UMIVIK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FREDRIK AGERUP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AGERUP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UMIVIK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930 328 545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UMIVIK AS</a:t>
            </a:r>
          </a:p>
        </p:txBody>
      </p:sp>
    </p:spTree>
  </p:cSld>
  <p:clrMapOvr>
    <a:masterClrMapping xmlns:a="http://schemas.openxmlformats.org/drawingml/2006/main"/>
  </p:clrMapOvr>
</p:sld>
</file>