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3bca69d94349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1b81730e214aad"/>
  </p:sldMasterIdLst>
  <p:sldIdLst>
    <p:sldId xmlns:r="http://schemas.openxmlformats.org/officeDocument/2006/relationships" id="256" r:id="R9ce395fa2c134d1c"/>
    <p:sldId xmlns:r="http://schemas.openxmlformats.org/officeDocument/2006/relationships" id="257" r:id="R55821022b5f944b7"/>
    <p:sldId xmlns:r="http://schemas.openxmlformats.org/officeDocument/2006/relationships" id="258" r:id="Ref7571b2b6494ed0"/>
    <p:sldId xmlns:r="http://schemas.openxmlformats.org/officeDocument/2006/relationships" id="259" r:id="R45fd58c2970e4c55"/>
    <p:sldId xmlns:r="http://schemas.openxmlformats.org/officeDocument/2006/relationships" id="260" r:id="Rdb8ecd0e4dd44199"/>
    <p:sldId xmlns:r="http://schemas.openxmlformats.org/officeDocument/2006/relationships" id="261" r:id="R1754c39260f24995"/>
    <p:sldId xmlns:r="http://schemas.openxmlformats.org/officeDocument/2006/relationships" id="262" r:id="Rb466f42698754c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1b81730e214aad" /><Relationship Type="http://schemas.openxmlformats.org/officeDocument/2006/relationships/slide" Target="/ppt/slides/slide1.xml" Id="R9ce395fa2c134d1c" /><Relationship Type="http://schemas.openxmlformats.org/officeDocument/2006/relationships/slide" Target="/ppt/slides/slide2.xml" Id="R55821022b5f944b7" /><Relationship Type="http://schemas.openxmlformats.org/officeDocument/2006/relationships/slide" Target="/ppt/slides/slide3.xml" Id="Ref7571b2b6494ed0" /><Relationship Type="http://schemas.openxmlformats.org/officeDocument/2006/relationships/slide" Target="/ppt/slides/slide4.xml" Id="R45fd58c2970e4c55" /><Relationship Type="http://schemas.openxmlformats.org/officeDocument/2006/relationships/slide" Target="/ppt/slides/slide5.xml" Id="Rdb8ecd0e4dd44199" /><Relationship Type="http://schemas.openxmlformats.org/officeDocument/2006/relationships/slide" Target="/ppt/slides/slide6.xml" Id="R1754c39260f24995" /><Relationship Type="http://schemas.openxmlformats.org/officeDocument/2006/relationships/slide" Target="/ppt/slides/slide7.xml" Id="Rb466f42698754c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a638c2f21346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9526682da41e0" /><Relationship Type="http://schemas.openxmlformats.org/officeDocument/2006/relationships/theme" Target="/ppt/slideMasters/theme/theme1.xml" Id="R19d6dcff5efd48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39526682da41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2136dbdda4a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eee70e71146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cf1b83bba4a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c3be3841343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227590a9f48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21f02cbeb46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7da042cd640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Laastad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Laastad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−392 506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7 990 120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45 995 212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57 539 320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JOHANNES LAASTAD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Spannavegen 142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930 333 077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Laastad Invest AS</a:t>
            </a:r>
          </a:p>
        </p:txBody>
      </p:sp>
    </p:spTree>
  </p:cSld>
  <p:clrMapOvr>
    <a:masterClrMapping xmlns:a="http://schemas.openxmlformats.org/drawingml/2006/main"/>
  </p:clrMapOvr>
</p:sld>
</file>