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03810c395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25157f37d49be"/>
  </p:sldMasterIdLst>
  <p:sldIdLst>
    <p:sldId xmlns:r="http://schemas.openxmlformats.org/officeDocument/2006/relationships" id="256" r:id="R580d905a43154023"/>
    <p:sldId xmlns:r="http://schemas.openxmlformats.org/officeDocument/2006/relationships" id="257" r:id="Rf026e0362d2e4311"/>
    <p:sldId xmlns:r="http://schemas.openxmlformats.org/officeDocument/2006/relationships" id="258" r:id="R4840033b4a944170"/>
    <p:sldId xmlns:r="http://schemas.openxmlformats.org/officeDocument/2006/relationships" id="259" r:id="R1aa709175d0f41f2"/>
    <p:sldId xmlns:r="http://schemas.openxmlformats.org/officeDocument/2006/relationships" id="260" r:id="R836496c4f3574fbc"/>
    <p:sldId xmlns:r="http://schemas.openxmlformats.org/officeDocument/2006/relationships" id="261" r:id="Rb724929125c84a06"/>
    <p:sldId xmlns:r="http://schemas.openxmlformats.org/officeDocument/2006/relationships" id="262" r:id="R0e556677a59c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25157f37d49be" /><Relationship Type="http://schemas.openxmlformats.org/officeDocument/2006/relationships/slide" Target="/ppt/slides/slide1.xml" Id="R580d905a43154023" /><Relationship Type="http://schemas.openxmlformats.org/officeDocument/2006/relationships/slide" Target="/ppt/slides/slide2.xml" Id="Rf026e0362d2e4311" /><Relationship Type="http://schemas.openxmlformats.org/officeDocument/2006/relationships/slide" Target="/ppt/slides/slide3.xml" Id="R4840033b4a944170" /><Relationship Type="http://schemas.openxmlformats.org/officeDocument/2006/relationships/slide" Target="/ppt/slides/slide4.xml" Id="R1aa709175d0f41f2" /><Relationship Type="http://schemas.openxmlformats.org/officeDocument/2006/relationships/slide" Target="/ppt/slides/slide5.xml" Id="R836496c4f3574fbc" /><Relationship Type="http://schemas.openxmlformats.org/officeDocument/2006/relationships/slide" Target="/ppt/slides/slide6.xml" Id="Rb724929125c84a06" /><Relationship Type="http://schemas.openxmlformats.org/officeDocument/2006/relationships/slide" Target="/ppt/slides/slide7.xml" Id="R0e556677a59c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54cd069c2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aba461a24ba0" /><Relationship Type="http://schemas.openxmlformats.org/officeDocument/2006/relationships/theme" Target="/ppt/slideMasters/theme/theme1.xml" Id="R2090268c8079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0aba461a2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31a8d75f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4c8be0cb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e39d7cba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9bdeb945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2636d6050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4f0d8967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3e7f5454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SKARSBØ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