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04f00ab95c4a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92ac3fe41c4579"/>
  </p:sldMasterIdLst>
  <p:sldIdLst>
    <p:sldId xmlns:r="http://schemas.openxmlformats.org/officeDocument/2006/relationships" id="256" r:id="R4780ba86f286405b"/>
    <p:sldId xmlns:r="http://schemas.openxmlformats.org/officeDocument/2006/relationships" id="257" r:id="R59400b0c540e45c5"/>
    <p:sldId xmlns:r="http://schemas.openxmlformats.org/officeDocument/2006/relationships" id="258" r:id="R27b0d6ee3fb64c83"/>
    <p:sldId xmlns:r="http://schemas.openxmlformats.org/officeDocument/2006/relationships" id="259" r:id="Rd425b736fe2540e0"/>
    <p:sldId xmlns:r="http://schemas.openxmlformats.org/officeDocument/2006/relationships" id="260" r:id="R8a715ebcfe134118"/>
    <p:sldId xmlns:r="http://schemas.openxmlformats.org/officeDocument/2006/relationships" id="261" r:id="R8fb1346394b54c09"/>
    <p:sldId xmlns:r="http://schemas.openxmlformats.org/officeDocument/2006/relationships" id="262" r:id="Rf99884efc52a4f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92ac3fe41c4579" /><Relationship Type="http://schemas.openxmlformats.org/officeDocument/2006/relationships/slide" Target="/ppt/slides/slide1.xml" Id="R4780ba86f286405b" /><Relationship Type="http://schemas.openxmlformats.org/officeDocument/2006/relationships/slide" Target="/ppt/slides/slide2.xml" Id="R59400b0c540e45c5" /><Relationship Type="http://schemas.openxmlformats.org/officeDocument/2006/relationships/slide" Target="/ppt/slides/slide3.xml" Id="R27b0d6ee3fb64c83" /><Relationship Type="http://schemas.openxmlformats.org/officeDocument/2006/relationships/slide" Target="/ppt/slides/slide4.xml" Id="Rd425b736fe2540e0" /><Relationship Type="http://schemas.openxmlformats.org/officeDocument/2006/relationships/slide" Target="/ppt/slides/slide5.xml" Id="R8a715ebcfe134118" /><Relationship Type="http://schemas.openxmlformats.org/officeDocument/2006/relationships/slide" Target="/ppt/slides/slide6.xml" Id="R8fb1346394b54c09" /><Relationship Type="http://schemas.openxmlformats.org/officeDocument/2006/relationships/slide" Target="/ppt/slides/slide7.xml" Id="Rf99884efc52a4f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86892a10244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2b991e6714555" /><Relationship Type="http://schemas.openxmlformats.org/officeDocument/2006/relationships/theme" Target="/ppt/slideMasters/theme/theme1.xml" Id="Rcee9c6d921ad48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82b991e67145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b022c299744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82897bb4b41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41ea1dbac45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509cd650549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2e10d698c4b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398edf70d40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a50619b7343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VINTAGE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VINTAGE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VINTAGE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VINTAGE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VINTAGE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VINTAGE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26 953 253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24 651 649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23 553 115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458 049 941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474 509 881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VINTAGE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FREDRIK FURUHOLMEN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VINTAGE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Industrifinans, Forretningsførsel AS, Oscars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62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930 355 496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VINTAGE CAPITAL AS</a:t>
            </a:r>
          </a:p>
        </p:txBody>
      </p:sp>
    </p:spTree>
  </p:cSld>
  <p:clrMapOvr>
    <a:masterClrMapping xmlns:a="http://schemas.openxmlformats.org/drawingml/2006/main"/>
  </p:clrMapOvr>
</p:sld>
</file>