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dda3a6c2824b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2e51296d6f4585"/>
  </p:sldMasterIdLst>
  <p:sldIdLst>
    <p:sldId xmlns:r="http://schemas.openxmlformats.org/officeDocument/2006/relationships" id="256" r:id="Rf6e83db3ed6542d0"/>
    <p:sldId xmlns:r="http://schemas.openxmlformats.org/officeDocument/2006/relationships" id="257" r:id="R0e430484621d46ab"/>
    <p:sldId xmlns:r="http://schemas.openxmlformats.org/officeDocument/2006/relationships" id="258" r:id="R449f40018a01407d"/>
    <p:sldId xmlns:r="http://schemas.openxmlformats.org/officeDocument/2006/relationships" id="259" r:id="R3863647158f446d7"/>
    <p:sldId xmlns:r="http://schemas.openxmlformats.org/officeDocument/2006/relationships" id="260" r:id="Rbfe90ef56b7f40b0"/>
    <p:sldId xmlns:r="http://schemas.openxmlformats.org/officeDocument/2006/relationships" id="261" r:id="Rf47007f9009e4961"/>
    <p:sldId xmlns:r="http://schemas.openxmlformats.org/officeDocument/2006/relationships" id="262" r:id="Rf1c716489f8442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e51296d6f4585" /><Relationship Type="http://schemas.openxmlformats.org/officeDocument/2006/relationships/slide" Target="/ppt/slides/slide1.xml" Id="Rf6e83db3ed6542d0" /><Relationship Type="http://schemas.openxmlformats.org/officeDocument/2006/relationships/slide" Target="/ppt/slides/slide2.xml" Id="R0e430484621d46ab" /><Relationship Type="http://schemas.openxmlformats.org/officeDocument/2006/relationships/slide" Target="/ppt/slides/slide3.xml" Id="R449f40018a01407d" /><Relationship Type="http://schemas.openxmlformats.org/officeDocument/2006/relationships/slide" Target="/ppt/slides/slide4.xml" Id="R3863647158f446d7" /><Relationship Type="http://schemas.openxmlformats.org/officeDocument/2006/relationships/slide" Target="/ppt/slides/slide5.xml" Id="Rbfe90ef56b7f40b0" /><Relationship Type="http://schemas.openxmlformats.org/officeDocument/2006/relationships/slide" Target="/ppt/slides/slide6.xml" Id="Rf47007f9009e4961" /><Relationship Type="http://schemas.openxmlformats.org/officeDocument/2006/relationships/slide" Target="/ppt/slides/slide7.xml" Id="Rf1c716489f8442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7add382854e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23689ff5a412d" /><Relationship Type="http://schemas.openxmlformats.org/officeDocument/2006/relationships/theme" Target="/ppt/slideMasters/theme/theme1.xml" Id="Re69fe4f3550643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a23689ff5a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716366bc744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9730312954d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f5020c1a144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1a633160044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5e8ca45104a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b528a714449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e20bdb0f849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HESTØ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HESTØ REGNSKAP AS ble etablert [år] og holder til i Indre Nærøy.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616 108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MARGRETHE HESTØ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Varøyvegen 316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7944 Indre Nærøy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930 360 384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HESTØ REGNSKAP AS</a:t>
            </a:r>
          </a:p>
        </p:txBody>
      </p:sp>
    </p:spTree>
  </p:cSld>
  <p:clrMapOvr>
    <a:masterClrMapping xmlns:a="http://schemas.openxmlformats.org/drawingml/2006/main"/>
  </p:clrMapOvr>
</p:sld>
</file>