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424add77ee45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91968b84194f68"/>
  </p:sldMasterIdLst>
  <p:sldIdLst>
    <p:sldId xmlns:r="http://schemas.openxmlformats.org/officeDocument/2006/relationships" id="256" r:id="R0737b1793a254a70"/>
    <p:sldId xmlns:r="http://schemas.openxmlformats.org/officeDocument/2006/relationships" id="257" r:id="R4e322e08683e4f6d"/>
    <p:sldId xmlns:r="http://schemas.openxmlformats.org/officeDocument/2006/relationships" id="258" r:id="R5d8b34c1e58b4572"/>
    <p:sldId xmlns:r="http://schemas.openxmlformats.org/officeDocument/2006/relationships" id="259" r:id="Rdd7c0f3a1ca6479b"/>
    <p:sldId xmlns:r="http://schemas.openxmlformats.org/officeDocument/2006/relationships" id="260" r:id="R05954355510740c3"/>
    <p:sldId xmlns:r="http://schemas.openxmlformats.org/officeDocument/2006/relationships" id="261" r:id="R65009f3a10664c2d"/>
    <p:sldId xmlns:r="http://schemas.openxmlformats.org/officeDocument/2006/relationships" id="262" r:id="Rd8d7d49df8f245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1968b84194f68" /><Relationship Type="http://schemas.openxmlformats.org/officeDocument/2006/relationships/slide" Target="/ppt/slides/slide1.xml" Id="R0737b1793a254a70" /><Relationship Type="http://schemas.openxmlformats.org/officeDocument/2006/relationships/slide" Target="/ppt/slides/slide2.xml" Id="R4e322e08683e4f6d" /><Relationship Type="http://schemas.openxmlformats.org/officeDocument/2006/relationships/slide" Target="/ppt/slides/slide3.xml" Id="R5d8b34c1e58b4572" /><Relationship Type="http://schemas.openxmlformats.org/officeDocument/2006/relationships/slide" Target="/ppt/slides/slide4.xml" Id="Rdd7c0f3a1ca6479b" /><Relationship Type="http://schemas.openxmlformats.org/officeDocument/2006/relationships/slide" Target="/ppt/slides/slide5.xml" Id="R05954355510740c3" /><Relationship Type="http://schemas.openxmlformats.org/officeDocument/2006/relationships/slide" Target="/ppt/slides/slide6.xml" Id="R65009f3a10664c2d" /><Relationship Type="http://schemas.openxmlformats.org/officeDocument/2006/relationships/slide" Target="/ppt/slides/slide7.xml" Id="Rd8d7d49df8f245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d1d42ba2b4f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39951fbe648a7" /><Relationship Type="http://schemas.openxmlformats.org/officeDocument/2006/relationships/theme" Target="/ppt/slideMasters/theme/theme1.xml" Id="R73fa4a535f3046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039951fbe648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4cc6072eb42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324aeb450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75c9547bb47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e8a47271740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8d092b38f49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28688322b42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50038b66c44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SKJELLERFJELLET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SKJELLERFJELLET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4 723 111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5 182 447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EIVIND HALVORSEN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EIVIND HALVORSEN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Folabruveien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