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933f7586584b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8d5b3e51d14fca"/>
  </p:sldMasterIdLst>
  <p:sldIdLst>
    <p:sldId xmlns:r="http://schemas.openxmlformats.org/officeDocument/2006/relationships" id="256" r:id="Rcee7122476094f87"/>
    <p:sldId xmlns:r="http://schemas.openxmlformats.org/officeDocument/2006/relationships" id="257" r:id="R8ce1280e7c15477a"/>
    <p:sldId xmlns:r="http://schemas.openxmlformats.org/officeDocument/2006/relationships" id="258" r:id="R6331ed4f76764791"/>
    <p:sldId xmlns:r="http://schemas.openxmlformats.org/officeDocument/2006/relationships" id="259" r:id="R990f8127c879438e"/>
    <p:sldId xmlns:r="http://schemas.openxmlformats.org/officeDocument/2006/relationships" id="260" r:id="R0fada3a939fe4067"/>
    <p:sldId xmlns:r="http://schemas.openxmlformats.org/officeDocument/2006/relationships" id="261" r:id="R52e82a0a321648fb"/>
    <p:sldId xmlns:r="http://schemas.openxmlformats.org/officeDocument/2006/relationships" id="262" r:id="R9f0aca45befd42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8d5b3e51d14fca" /><Relationship Type="http://schemas.openxmlformats.org/officeDocument/2006/relationships/slide" Target="/ppt/slides/slide1.xml" Id="Rcee7122476094f87" /><Relationship Type="http://schemas.openxmlformats.org/officeDocument/2006/relationships/slide" Target="/ppt/slides/slide2.xml" Id="R8ce1280e7c15477a" /><Relationship Type="http://schemas.openxmlformats.org/officeDocument/2006/relationships/slide" Target="/ppt/slides/slide3.xml" Id="R6331ed4f76764791" /><Relationship Type="http://schemas.openxmlformats.org/officeDocument/2006/relationships/slide" Target="/ppt/slides/slide4.xml" Id="R990f8127c879438e" /><Relationship Type="http://schemas.openxmlformats.org/officeDocument/2006/relationships/slide" Target="/ppt/slides/slide5.xml" Id="R0fada3a939fe4067" /><Relationship Type="http://schemas.openxmlformats.org/officeDocument/2006/relationships/slide" Target="/ppt/slides/slide6.xml" Id="R52e82a0a321648fb" /><Relationship Type="http://schemas.openxmlformats.org/officeDocument/2006/relationships/slide" Target="/ppt/slides/slide7.xml" Id="R9f0aca45befd42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06b426572748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105cc3122244d8" /><Relationship Type="http://schemas.openxmlformats.org/officeDocument/2006/relationships/theme" Target="/ppt/slideMasters/theme/theme1.xml" Id="Rd12f55f48f154a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105cc3122244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b436ac748f46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262c67817842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e5e51449334f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b3bce427954d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05ba2da06a42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3ac6e6239f41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c89abf4214c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REGNSKAPS-CENTERET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REGNSKAPS-CENTERET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REGNSKAPS-CENTERET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REGNSKAPS-CENTERET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REGNSKAPS-CENTERET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REGNSKAPS-CENTERET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3 692 392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−532 097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−540 064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−611 965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1 200 763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REGNSKAPS-CENTERET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HEYERDAHL HOLDING INVEST AS  –  90,5 %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MALM  –  9,5 %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REGNSKAPS-CENTERET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RegnskapPluss AS, Olaf Helsets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39 66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930 363 596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REGNSKAPS-CENTERET AS</a:t>
            </a:r>
          </a:p>
        </p:txBody>
      </p:sp>
    </p:spTree>
  </p:cSld>
  <p:clrMapOvr>
    <a:masterClrMapping xmlns:a="http://schemas.openxmlformats.org/drawingml/2006/main"/>
  </p:clrMapOvr>
</p:sld>
</file>