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20822e897041f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2b3918844140df"/>
  </p:sldMasterIdLst>
  <p:sldIdLst>
    <p:sldId xmlns:r="http://schemas.openxmlformats.org/officeDocument/2006/relationships" id="256" r:id="R13e961121ea64848"/>
    <p:sldId xmlns:r="http://schemas.openxmlformats.org/officeDocument/2006/relationships" id="257" r:id="R2a13d839c43f44ac"/>
    <p:sldId xmlns:r="http://schemas.openxmlformats.org/officeDocument/2006/relationships" id="258" r:id="Re5ea2309874d427a"/>
    <p:sldId xmlns:r="http://schemas.openxmlformats.org/officeDocument/2006/relationships" id="259" r:id="Rfc01f5c7784d431d"/>
    <p:sldId xmlns:r="http://schemas.openxmlformats.org/officeDocument/2006/relationships" id="260" r:id="R94fc94d10cc4423c"/>
    <p:sldId xmlns:r="http://schemas.openxmlformats.org/officeDocument/2006/relationships" id="261" r:id="R0d48ad4aa0c147c2"/>
    <p:sldId xmlns:r="http://schemas.openxmlformats.org/officeDocument/2006/relationships" id="262" r:id="Rd593993fe5384c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2b3918844140df" /><Relationship Type="http://schemas.openxmlformats.org/officeDocument/2006/relationships/slide" Target="/ppt/slides/slide1.xml" Id="R13e961121ea64848" /><Relationship Type="http://schemas.openxmlformats.org/officeDocument/2006/relationships/slide" Target="/ppt/slides/slide2.xml" Id="R2a13d839c43f44ac" /><Relationship Type="http://schemas.openxmlformats.org/officeDocument/2006/relationships/slide" Target="/ppt/slides/slide3.xml" Id="Re5ea2309874d427a" /><Relationship Type="http://schemas.openxmlformats.org/officeDocument/2006/relationships/slide" Target="/ppt/slides/slide4.xml" Id="Rfc01f5c7784d431d" /><Relationship Type="http://schemas.openxmlformats.org/officeDocument/2006/relationships/slide" Target="/ppt/slides/slide5.xml" Id="R94fc94d10cc4423c" /><Relationship Type="http://schemas.openxmlformats.org/officeDocument/2006/relationships/slide" Target="/ppt/slides/slide6.xml" Id="R0d48ad4aa0c147c2" /><Relationship Type="http://schemas.openxmlformats.org/officeDocument/2006/relationships/slide" Target="/ppt/slides/slide7.xml" Id="Rd593993fe5384c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e6d076f50442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d77a26e8774269" /><Relationship Type="http://schemas.openxmlformats.org/officeDocument/2006/relationships/theme" Target="/ppt/slideMasters/theme/theme1.xml" Id="Rd0cfcc12bf144a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1d77a26e87742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a13f6139844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1f473252e43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7aebb26e345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ff159f21c4d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48e5bafc942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9f1ef9a4b45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eb7e2974cc4e1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HYDRO NORWAY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HYDRO NORWAY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−1 592 019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−1 208 405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5 551 882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6 781 690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AVADIS ANLAGESTIFTUNG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NIKA RENEWABLES HOLDING S.À R.L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PANGION HOLDING SARL  –  22,6 %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Småkraft AS, Solheimsgaten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930 372 498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