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8a53a8e03849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c426ec87c64ce6"/>
  </p:sldMasterIdLst>
  <p:sldIdLst>
    <p:sldId xmlns:r="http://schemas.openxmlformats.org/officeDocument/2006/relationships" id="256" r:id="R56edb612db204b53"/>
    <p:sldId xmlns:r="http://schemas.openxmlformats.org/officeDocument/2006/relationships" id="257" r:id="Recf7b9da0c2d4d7b"/>
    <p:sldId xmlns:r="http://schemas.openxmlformats.org/officeDocument/2006/relationships" id="258" r:id="Rc7b0bb3825534209"/>
    <p:sldId xmlns:r="http://schemas.openxmlformats.org/officeDocument/2006/relationships" id="259" r:id="R30af6e22f56a46a7"/>
    <p:sldId xmlns:r="http://schemas.openxmlformats.org/officeDocument/2006/relationships" id="260" r:id="R03ff49db2ada4cef"/>
    <p:sldId xmlns:r="http://schemas.openxmlformats.org/officeDocument/2006/relationships" id="261" r:id="R4f6f860780a24d35"/>
    <p:sldId xmlns:r="http://schemas.openxmlformats.org/officeDocument/2006/relationships" id="262" r:id="R8836fcf46c774c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c426ec87c64ce6" /><Relationship Type="http://schemas.openxmlformats.org/officeDocument/2006/relationships/slide" Target="/ppt/slides/slide1.xml" Id="R56edb612db204b53" /><Relationship Type="http://schemas.openxmlformats.org/officeDocument/2006/relationships/slide" Target="/ppt/slides/slide2.xml" Id="Recf7b9da0c2d4d7b" /><Relationship Type="http://schemas.openxmlformats.org/officeDocument/2006/relationships/slide" Target="/ppt/slides/slide3.xml" Id="Rc7b0bb3825534209" /><Relationship Type="http://schemas.openxmlformats.org/officeDocument/2006/relationships/slide" Target="/ppt/slides/slide4.xml" Id="R30af6e22f56a46a7" /><Relationship Type="http://schemas.openxmlformats.org/officeDocument/2006/relationships/slide" Target="/ppt/slides/slide5.xml" Id="R03ff49db2ada4cef" /><Relationship Type="http://schemas.openxmlformats.org/officeDocument/2006/relationships/slide" Target="/ppt/slides/slide6.xml" Id="R4f6f860780a24d35" /><Relationship Type="http://schemas.openxmlformats.org/officeDocument/2006/relationships/slide" Target="/ppt/slides/slide7.xml" Id="R8836fcf46c774c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93a667924e41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51357724b4590" /><Relationship Type="http://schemas.openxmlformats.org/officeDocument/2006/relationships/theme" Target="/ppt/slideMasters/theme/theme1.xml" Id="Rb8f7438947b94f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f51357724b45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85f49bf2943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5cf7f5c5940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02a4a394c48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17c94f8274d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b2da7aa1c49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47554c7d042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58c52938046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KIKUT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KIKUT AS ble etablert [år] og holder til i Torød.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610 795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21 644 535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21 695 223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DANARI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EMLA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MILA AS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Strengsdalveien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3135 Torød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80 10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tor.lauritzen@jern.no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930 384 577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AS</a:t>
            </a:r>
          </a:p>
        </p:txBody>
      </p:sp>
    </p:spTree>
  </p:cSld>
  <p:clrMapOvr>
    <a:masterClrMapping xmlns:a="http://schemas.openxmlformats.org/drawingml/2006/main"/>
  </p:clrMapOvr>
</p:sld>
</file>