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157dc3e69804fa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1b9d935e8a94fe2"/>
  </p:sldMasterIdLst>
  <p:sldIdLst>
    <p:sldId xmlns:r="http://schemas.openxmlformats.org/officeDocument/2006/relationships" id="256" r:id="R1285390f2df14c11"/>
    <p:sldId xmlns:r="http://schemas.openxmlformats.org/officeDocument/2006/relationships" id="257" r:id="Rccea624d124448ae"/>
    <p:sldId xmlns:r="http://schemas.openxmlformats.org/officeDocument/2006/relationships" id="258" r:id="R5a5d4647ae3242a2"/>
    <p:sldId xmlns:r="http://schemas.openxmlformats.org/officeDocument/2006/relationships" id="259" r:id="Rbdce476b83dd4bf5"/>
    <p:sldId xmlns:r="http://schemas.openxmlformats.org/officeDocument/2006/relationships" id="260" r:id="R33caf8239ba94d04"/>
    <p:sldId xmlns:r="http://schemas.openxmlformats.org/officeDocument/2006/relationships" id="261" r:id="R56e0a5d68306429f"/>
    <p:sldId xmlns:r="http://schemas.openxmlformats.org/officeDocument/2006/relationships" id="262" r:id="Rdb6651f5abf8469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1b9d935e8a94fe2" /><Relationship Type="http://schemas.openxmlformats.org/officeDocument/2006/relationships/slide" Target="/ppt/slides/slide1.xml" Id="R1285390f2df14c11" /><Relationship Type="http://schemas.openxmlformats.org/officeDocument/2006/relationships/slide" Target="/ppt/slides/slide2.xml" Id="Rccea624d124448ae" /><Relationship Type="http://schemas.openxmlformats.org/officeDocument/2006/relationships/slide" Target="/ppt/slides/slide3.xml" Id="R5a5d4647ae3242a2" /><Relationship Type="http://schemas.openxmlformats.org/officeDocument/2006/relationships/slide" Target="/ppt/slides/slide4.xml" Id="Rbdce476b83dd4bf5" /><Relationship Type="http://schemas.openxmlformats.org/officeDocument/2006/relationships/slide" Target="/ppt/slides/slide5.xml" Id="R33caf8239ba94d04" /><Relationship Type="http://schemas.openxmlformats.org/officeDocument/2006/relationships/slide" Target="/ppt/slides/slide6.xml" Id="R56e0a5d68306429f" /><Relationship Type="http://schemas.openxmlformats.org/officeDocument/2006/relationships/slide" Target="/ppt/slides/slide7.xml" Id="Rdb6651f5abf8469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f6dee8da2fb429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4ca93acd80459e" /><Relationship Type="http://schemas.openxmlformats.org/officeDocument/2006/relationships/theme" Target="/ppt/slideMasters/theme/theme1.xml" Id="Rce2e0f210515491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24ca93acd80459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f4b0b4e5c0421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b4328f8d61482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1b629b132140f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78c6c4fc544df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dfa0b619fc41e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a367ee61934b9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53c431917145c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ALTERNATIVE INVESTMENTS GROUP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ALTERNATIVE INVESTMENTS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ALTERNATIVE INVESTMENTS GROUP AS ble etablert [år] og holder til i Hjellestad.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ALTERNATIVE INVESTMENTS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ALTERNATIVE INVESTMENTS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ALTERNATIVE INVESTMENTS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−36 773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195 618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6 517 355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6 559 855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ALTERNATIVE INVESTMENTS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AEGERTER AS  –  91,5 %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BREIANGEN AS  –  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VOLVERE AS  –  3,5 %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ALTERNATIVE INVESTMENTS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Gamle Synningavegen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5259 Hjellestad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930 389 188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ALTERNATIVE INVESTMENTS GROUP AS</a:t>
            </a:r>
          </a:p>
        </p:txBody>
      </p:sp>
    </p:spTree>
  </p:cSld>
  <p:clrMapOvr>
    <a:masterClrMapping xmlns:a="http://schemas.openxmlformats.org/drawingml/2006/main"/>
  </p:clrMapOvr>
</p:sld>
</file>