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747e5acec946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88a4c5cc71465f"/>
  </p:sldMasterIdLst>
  <p:sldIdLst>
    <p:sldId xmlns:r="http://schemas.openxmlformats.org/officeDocument/2006/relationships" id="256" r:id="Re3a0ba8f7a264857"/>
    <p:sldId xmlns:r="http://schemas.openxmlformats.org/officeDocument/2006/relationships" id="257" r:id="Rc2ecf8b83e984448"/>
    <p:sldId xmlns:r="http://schemas.openxmlformats.org/officeDocument/2006/relationships" id="258" r:id="Ra66d1f881b1a4fb3"/>
    <p:sldId xmlns:r="http://schemas.openxmlformats.org/officeDocument/2006/relationships" id="259" r:id="R083603bd71cc460b"/>
    <p:sldId xmlns:r="http://schemas.openxmlformats.org/officeDocument/2006/relationships" id="260" r:id="R7539306d2c904a20"/>
    <p:sldId xmlns:r="http://schemas.openxmlformats.org/officeDocument/2006/relationships" id="261" r:id="Rfe5f9622d87b462e"/>
    <p:sldId xmlns:r="http://schemas.openxmlformats.org/officeDocument/2006/relationships" id="262" r:id="R7e9925b3db9c41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88a4c5cc71465f" /><Relationship Type="http://schemas.openxmlformats.org/officeDocument/2006/relationships/slide" Target="/ppt/slides/slide1.xml" Id="Re3a0ba8f7a264857" /><Relationship Type="http://schemas.openxmlformats.org/officeDocument/2006/relationships/slide" Target="/ppt/slides/slide2.xml" Id="Rc2ecf8b83e984448" /><Relationship Type="http://schemas.openxmlformats.org/officeDocument/2006/relationships/slide" Target="/ppt/slides/slide3.xml" Id="Ra66d1f881b1a4fb3" /><Relationship Type="http://schemas.openxmlformats.org/officeDocument/2006/relationships/slide" Target="/ppt/slides/slide4.xml" Id="R083603bd71cc460b" /><Relationship Type="http://schemas.openxmlformats.org/officeDocument/2006/relationships/slide" Target="/ppt/slides/slide5.xml" Id="R7539306d2c904a20" /><Relationship Type="http://schemas.openxmlformats.org/officeDocument/2006/relationships/slide" Target="/ppt/slides/slide6.xml" Id="Rfe5f9622d87b462e" /><Relationship Type="http://schemas.openxmlformats.org/officeDocument/2006/relationships/slide" Target="/ppt/slides/slide7.xml" Id="R7e9925b3db9c41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e813a4e0bd4f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418dec66043d8" /><Relationship Type="http://schemas.openxmlformats.org/officeDocument/2006/relationships/theme" Target="/ppt/slideMasters/theme/theme1.xml" Id="R1afbb1da7e1b40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7418dec66043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081ae596940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beec4cdc841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cae05b9e14a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4ef0ed2c84a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2d636081344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35df892704c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5db7e14514b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 &amp; LUNDAL REVISJONSSELSKAP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&amp; LUNDAL REVISJONSSELSKAP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38 328 581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11 557 496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9 063 350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12 356 671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21 545 613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&amp; LUNDAL REVISJONSSELSKAP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Tordenskiolds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930 443 069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