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00e6ecda04d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c879e04c349a4"/>
  </p:sldMasterIdLst>
  <p:sldIdLst>
    <p:sldId xmlns:r="http://schemas.openxmlformats.org/officeDocument/2006/relationships" id="256" r:id="R38e27e51091342b7"/>
    <p:sldId xmlns:r="http://schemas.openxmlformats.org/officeDocument/2006/relationships" id="257" r:id="Rae580ba470cd4f61"/>
    <p:sldId xmlns:r="http://schemas.openxmlformats.org/officeDocument/2006/relationships" id="258" r:id="Rdd59bc9b8257424a"/>
    <p:sldId xmlns:r="http://schemas.openxmlformats.org/officeDocument/2006/relationships" id="259" r:id="R9477f3e3f9f34859"/>
    <p:sldId xmlns:r="http://schemas.openxmlformats.org/officeDocument/2006/relationships" id="260" r:id="R859ccd24f72d49b4"/>
    <p:sldId xmlns:r="http://schemas.openxmlformats.org/officeDocument/2006/relationships" id="261" r:id="R6127515c7a8740c6"/>
    <p:sldId xmlns:r="http://schemas.openxmlformats.org/officeDocument/2006/relationships" id="262" r:id="R3ac724f257b9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c879e04c349a4" /><Relationship Type="http://schemas.openxmlformats.org/officeDocument/2006/relationships/slide" Target="/ppt/slides/slide1.xml" Id="R38e27e51091342b7" /><Relationship Type="http://schemas.openxmlformats.org/officeDocument/2006/relationships/slide" Target="/ppt/slides/slide2.xml" Id="Rae580ba470cd4f61" /><Relationship Type="http://schemas.openxmlformats.org/officeDocument/2006/relationships/slide" Target="/ppt/slides/slide3.xml" Id="Rdd59bc9b8257424a" /><Relationship Type="http://schemas.openxmlformats.org/officeDocument/2006/relationships/slide" Target="/ppt/slides/slide4.xml" Id="R9477f3e3f9f34859" /><Relationship Type="http://schemas.openxmlformats.org/officeDocument/2006/relationships/slide" Target="/ppt/slides/slide5.xml" Id="R859ccd24f72d49b4" /><Relationship Type="http://schemas.openxmlformats.org/officeDocument/2006/relationships/slide" Target="/ppt/slides/slide6.xml" Id="R6127515c7a8740c6" /><Relationship Type="http://schemas.openxmlformats.org/officeDocument/2006/relationships/slide" Target="/ppt/slides/slide7.xml" Id="R3ac724f257b9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0c33e688e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142228df54a07" /><Relationship Type="http://schemas.openxmlformats.org/officeDocument/2006/relationships/theme" Target="/ppt/slideMasters/theme/theme1.xml" Id="R9b8d16a4687c4b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142228df54a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b183971c3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401dc67f3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34e3d654346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67e314ca6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487ffb50f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40bf7e1b746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7a2cb315944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JOWI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9 544 579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9 141 497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9 064 269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92 670 333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94 765 649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WILHELM WIESE MATHESON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JOWI AS</a:t>
            </a:r>
          </a:p>
        </p:txBody>
      </p:sp>
    </p:spTree>
  </p:cSld>
  <p:clrMapOvr>
    <a:masterClrMapping xmlns:a="http://schemas.openxmlformats.org/drawingml/2006/main"/>
  </p:clrMapOvr>
</p:sld>
</file>