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7f2d3d353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4331bc8fa49e5"/>
  </p:sldMasterIdLst>
  <p:sldIdLst>
    <p:sldId xmlns:r="http://schemas.openxmlformats.org/officeDocument/2006/relationships" id="256" r:id="Ra6f57c1136464c56"/>
    <p:sldId xmlns:r="http://schemas.openxmlformats.org/officeDocument/2006/relationships" id="257" r:id="R2e2e5cd5846d4229"/>
    <p:sldId xmlns:r="http://schemas.openxmlformats.org/officeDocument/2006/relationships" id="258" r:id="R89a3d7da36484422"/>
    <p:sldId xmlns:r="http://schemas.openxmlformats.org/officeDocument/2006/relationships" id="259" r:id="Rff29cc15adab486b"/>
    <p:sldId xmlns:r="http://schemas.openxmlformats.org/officeDocument/2006/relationships" id="260" r:id="Ra143ff92a4454ac8"/>
    <p:sldId xmlns:r="http://schemas.openxmlformats.org/officeDocument/2006/relationships" id="261" r:id="Rc39acddad6a5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4331bc8fa49e5" /><Relationship Type="http://schemas.openxmlformats.org/officeDocument/2006/relationships/slide" Target="/ppt/slides/slide1.xml" Id="Ra6f57c1136464c56" /><Relationship Type="http://schemas.openxmlformats.org/officeDocument/2006/relationships/slide" Target="/ppt/slides/slide2.xml" Id="R2e2e5cd5846d4229" /><Relationship Type="http://schemas.openxmlformats.org/officeDocument/2006/relationships/slide" Target="/ppt/slides/slide3.xml" Id="R89a3d7da36484422" /><Relationship Type="http://schemas.openxmlformats.org/officeDocument/2006/relationships/slide" Target="/ppt/slides/slide4.xml" Id="Rff29cc15adab486b" /><Relationship Type="http://schemas.openxmlformats.org/officeDocument/2006/relationships/slide" Target="/ppt/slides/slide5.xml" Id="Ra143ff92a4454ac8" /><Relationship Type="http://schemas.openxmlformats.org/officeDocument/2006/relationships/slide" Target="/ppt/slides/slide6.xml" Id="Rc39acddad6a5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4f07fbebc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ed92545b40a8" /><Relationship Type="http://schemas.openxmlformats.org/officeDocument/2006/relationships/theme" Target="/ppt/slideMasters/theme/theme1.xml" Id="R400c84166cdf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2ed92545b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047b5f2b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a9d6e41e5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f36660f5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2276c541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240c1b6b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c703ef22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